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8991600" cy="50292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31940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63944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95821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27825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159766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1917064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223647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2555875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8CD"/>
          </a:solidFill>
        </a:fill>
      </a:tcStyle>
    </a:wholeTbl>
    <a:band2H>
      <a:tcTxStyle/>
      <a:tcStyle>
        <a:tcBdr/>
        <a:fill>
          <a:solidFill>
            <a:srgbClr val="E7EC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D8CD"/>
          </a:solidFill>
        </a:fill>
      </a:tcStyle>
    </a:wholeTbl>
    <a:band2H>
      <a:tcTxStyle/>
      <a:tcStyle>
        <a:tcBdr/>
        <a:fill>
          <a:solidFill>
            <a:srgbClr val="E7EC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ECED5"/>
          </a:solidFill>
        </a:fill>
      </a:tcStyle>
    </a:wholeTbl>
    <a:band2H>
      <a:tcTxStyle/>
      <a:tcStyle>
        <a:tcBdr/>
        <a:fill>
          <a:solidFill>
            <a:srgbClr val="F7E8EB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94" y="5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1pPr>
    <a:lvl2pPr indent="2286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2pPr>
    <a:lvl3pPr indent="4572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3pPr>
    <a:lvl4pPr indent="6858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4pPr>
    <a:lvl5pPr indent="9144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5pPr>
    <a:lvl6pPr indent="11430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6pPr>
    <a:lvl7pPr indent="13716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7pPr>
    <a:lvl8pPr indent="16002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8pPr>
    <a:lvl9pPr indent="1828800" latinLnBrk="0">
      <a:spcBef>
        <a:spcPts val="300"/>
      </a:spcBef>
      <a:defRPr sz="900">
        <a:latin typeface="+mj-lt"/>
        <a:ea typeface="+mj-ea"/>
        <a:cs typeface="+mj-cs"/>
        <a:sym typeface="印品黑体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>
            <a:spLocks noGrp="1"/>
          </p:cNvSpPr>
          <p:nvPr>
            <p:ph type="title"/>
          </p:nvPr>
        </p:nvSpPr>
        <p:spPr>
          <a:xfrm>
            <a:off x="449580" y="67521"/>
            <a:ext cx="8092440" cy="1105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1949" tIns="31949" rIns="31949" bIns="31949" anchor="ctr"/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/>
          </p:nvPr>
        </p:nvSpPr>
        <p:spPr>
          <a:xfrm>
            <a:off x="449580" y="1173480"/>
            <a:ext cx="8092440" cy="3855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1949" tIns="31949" rIns="31949" bIns="3194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8192551" y="4710328"/>
            <a:ext cx="189609" cy="190899"/>
          </a:xfrm>
          <a:prstGeom prst="rect">
            <a:avLst/>
          </a:prstGeom>
          <a:ln w="12700">
            <a:miter lim="400000"/>
          </a:ln>
        </p:spPr>
        <p:txBody>
          <a:bodyPr wrap="none" lIns="31949" tIns="31949" rIns="31949" bIns="31949" anchor="ctr">
            <a:spAutoFit/>
          </a:bodyPr>
          <a:lstStyle>
            <a:lvl1pPr algn="r">
              <a:defRPr sz="800">
                <a:solidFill>
                  <a:srgbClr val="898989"/>
                </a:solidFill>
                <a:latin typeface="+mj-lt"/>
                <a:ea typeface="+mj-ea"/>
                <a:cs typeface="+mj-cs"/>
                <a:sym typeface="印品黑体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1pPr>
      <a:lvl2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2pPr>
      <a:lvl3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3pPr>
      <a:lvl4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4pPr>
      <a:lvl5pPr marL="0" marR="0" indent="0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5pPr>
      <a:lvl6pPr marL="0" marR="0" indent="319404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6pPr>
      <a:lvl7pPr marL="0" marR="0" indent="638809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7pPr>
      <a:lvl8pPr marL="0" marR="0" indent="958214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8pPr>
      <a:lvl9pPr marL="0" marR="0" indent="1278255" algn="l" defTabSz="6731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9pPr>
    </p:titleStyle>
    <p:bodyStyle>
      <a:lvl1pPr marL="168910" marR="0" indent="-168910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1pPr>
      <a:lvl2pPr marL="535902" marR="0" indent="-198717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2pPr>
      <a:lvl3pPr marL="898313" marR="0" indent="-225213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3pPr>
      <a:lvl4pPr marL="1270146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4pPr>
      <a:lvl5pPr marL="160733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5pPr>
      <a:lvl6pPr marL="194388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6pPr>
      <a:lvl7pPr marL="2281066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7pPr>
      <a:lvl8pPr marL="261825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8pPr>
      <a:lvl9pPr marL="2954801" marR="0" indent="-259861" algn="l" defTabSz="6731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20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印品黑体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1pPr>
      <a:lvl2pPr marL="0" marR="0" indent="31940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2pPr>
      <a:lvl3pPr marL="0" marR="0" indent="63944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3pPr>
      <a:lvl4pPr marL="0" marR="0" indent="95821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4pPr>
      <a:lvl5pPr marL="0" marR="0" indent="127825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5pPr>
      <a:lvl6pPr marL="0" marR="0" indent="159766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6pPr>
      <a:lvl7pPr marL="0" marR="0" indent="1917064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7pPr>
      <a:lvl8pPr marL="0" marR="0" indent="223647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8pPr>
      <a:lvl9pPr marL="0" marR="0" indent="2555875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印品黑体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"/>
          <p:cNvSpPr txBox="1"/>
          <p:nvPr/>
        </p:nvSpPr>
        <p:spPr>
          <a:xfrm>
            <a:off x="518782" y="1296054"/>
            <a:ext cx="7647941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5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一体化实践</a:t>
            </a:r>
            <a:r>
              <a:rPr>
                <a:solidFill>
                  <a:srgbClr val="17B59E"/>
                </a:solidFill>
              </a:rPr>
              <a:t>考试系统总结</a:t>
            </a:r>
          </a:p>
        </p:txBody>
      </p:sp>
      <p:sp>
        <p:nvSpPr>
          <p:cNvPr id="28" name="文本框 4"/>
          <p:cNvSpPr txBox="1"/>
          <p:nvPr/>
        </p:nvSpPr>
        <p:spPr>
          <a:xfrm>
            <a:off x="2047851" y="2554264"/>
            <a:ext cx="2280976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汇报小组：第4组monkTiger</a:t>
            </a:r>
          </a:p>
        </p:txBody>
      </p:sp>
      <p:sp>
        <p:nvSpPr>
          <p:cNvPr id="29" name="文本框 5"/>
          <p:cNvSpPr txBox="1"/>
          <p:nvPr/>
        </p:nvSpPr>
        <p:spPr>
          <a:xfrm>
            <a:off x="5432133" y="2554264"/>
            <a:ext cx="1444627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日期：2020.6.8</a:t>
            </a:r>
          </a:p>
        </p:txBody>
      </p:sp>
      <p:pic>
        <p:nvPicPr>
          <p:cNvPr id="30" name="轻松欢乐节奏感动进取电子音乐" descr="轻松欢乐节奏感动进取电子音乐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84844" y="-936133"/>
            <a:ext cx="571501" cy="571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989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3989"/>
                            </p:stCondLst>
                            <p:childTnLst>
                              <p:par>
                                <p:cTn id="8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94289"/>
                            </p:stCondLst>
                            <p:childTnLst>
                              <p:par>
                                <p:cTn id="13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94789"/>
                            </p:stCondLst>
                            <p:childTnLst>
                              <p:par>
                                <p:cTn id="17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20" fill="hold" display="0">
                  <p:stCondLst>
                    <p:cond delay="indefinite"/>
                  </p:st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27" grpId="2" animBg="1" advAuto="0"/>
      <p:bldP spid="28" grpId="3" animBg="1" advAuto="0"/>
      <p:bldP spid="29" grpId="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图片 39" descr="图片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文本框 40"/>
          <p:cNvSpPr txBox="1"/>
          <p:nvPr/>
        </p:nvSpPr>
        <p:spPr>
          <a:xfrm>
            <a:off x="468226" y="359975"/>
            <a:ext cx="18186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前端技术栈</a:t>
            </a:r>
          </a:p>
        </p:txBody>
      </p:sp>
      <p:sp>
        <p:nvSpPr>
          <p:cNvPr id="172" name="Bent Arrow 5"/>
          <p:cNvSpPr/>
          <p:nvPr/>
        </p:nvSpPr>
        <p:spPr>
          <a:xfrm rot="2700000">
            <a:off x="3555377" y="1433318"/>
            <a:ext cx="211066" cy="1167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09"/>
                </a:lnTo>
                <a:lnTo>
                  <a:pt x="12189" y="709"/>
                </a:lnTo>
                <a:lnTo>
                  <a:pt x="12189" y="0"/>
                </a:lnTo>
                <a:lnTo>
                  <a:pt x="21600" y="976"/>
                </a:lnTo>
                <a:lnTo>
                  <a:pt x="12189" y="1952"/>
                </a:lnTo>
                <a:lnTo>
                  <a:pt x="12189" y="1243"/>
                </a:lnTo>
                <a:lnTo>
                  <a:pt x="2951" y="1243"/>
                </a:lnTo>
                <a:lnTo>
                  <a:pt x="2951" y="216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3" name="Rectangle 6"/>
          <p:cNvSpPr/>
          <p:nvPr/>
        </p:nvSpPr>
        <p:spPr>
          <a:xfrm rot="2700000" flipV="1">
            <a:off x="3163508" y="2414074"/>
            <a:ext cx="211066" cy="29197"/>
          </a:xfrm>
          <a:prstGeom prst="rect">
            <a:avLst/>
          </a:prstGeom>
          <a:solidFill>
            <a:srgbClr val="1273B8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4" name="Bent Arrow 8"/>
          <p:cNvSpPr/>
          <p:nvPr/>
        </p:nvSpPr>
        <p:spPr>
          <a:xfrm rot="18900000">
            <a:off x="3539535" y="3106067"/>
            <a:ext cx="212021" cy="1162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16"/>
                </a:lnTo>
                <a:lnTo>
                  <a:pt x="12189" y="716"/>
                </a:lnTo>
                <a:lnTo>
                  <a:pt x="12189" y="0"/>
                </a:lnTo>
                <a:lnTo>
                  <a:pt x="21600" y="985"/>
                </a:lnTo>
                <a:lnTo>
                  <a:pt x="12189" y="1970"/>
                </a:lnTo>
                <a:lnTo>
                  <a:pt x="12189" y="1254"/>
                </a:lnTo>
                <a:lnTo>
                  <a:pt x="2951" y="1254"/>
                </a:lnTo>
                <a:lnTo>
                  <a:pt x="2951" y="2160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5" name="Rectangle 9"/>
          <p:cNvSpPr/>
          <p:nvPr/>
        </p:nvSpPr>
        <p:spPr>
          <a:xfrm rot="18900000" flipV="1">
            <a:off x="3952823" y="4062938"/>
            <a:ext cx="212021" cy="29065"/>
          </a:xfrm>
          <a:prstGeom prst="rect">
            <a:avLst/>
          </a:prstGeom>
          <a:solidFill>
            <a:srgbClr val="196E4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6" name="Bent Arrow 11"/>
          <p:cNvSpPr/>
          <p:nvPr/>
        </p:nvSpPr>
        <p:spPr>
          <a:xfrm rot="18900000" flipH="1" flipV="1">
            <a:off x="5224634" y="1428563"/>
            <a:ext cx="212021" cy="1162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16"/>
                </a:lnTo>
                <a:lnTo>
                  <a:pt x="12189" y="716"/>
                </a:lnTo>
                <a:lnTo>
                  <a:pt x="12189" y="0"/>
                </a:lnTo>
                <a:lnTo>
                  <a:pt x="21600" y="985"/>
                </a:lnTo>
                <a:lnTo>
                  <a:pt x="12189" y="1970"/>
                </a:lnTo>
                <a:lnTo>
                  <a:pt x="12189" y="1254"/>
                </a:lnTo>
                <a:lnTo>
                  <a:pt x="2951" y="1254"/>
                </a:lnTo>
                <a:lnTo>
                  <a:pt x="2951" y="2160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7" name="Rectangle 12"/>
          <p:cNvSpPr/>
          <p:nvPr/>
        </p:nvSpPr>
        <p:spPr>
          <a:xfrm rot="18900000" flipH="1">
            <a:off x="4811348" y="1605224"/>
            <a:ext cx="212021" cy="29065"/>
          </a:xfrm>
          <a:prstGeom prst="rect">
            <a:avLst/>
          </a:prstGeom>
          <a:solidFill>
            <a:srgbClr val="196E4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8" name="Bent Arrow 14"/>
          <p:cNvSpPr/>
          <p:nvPr/>
        </p:nvSpPr>
        <p:spPr>
          <a:xfrm rot="2700000" flipH="1" flipV="1">
            <a:off x="5248421" y="3118729"/>
            <a:ext cx="211066" cy="11678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lnTo>
                  <a:pt x="0" y="709"/>
                </a:lnTo>
                <a:lnTo>
                  <a:pt x="12189" y="709"/>
                </a:lnTo>
                <a:lnTo>
                  <a:pt x="12189" y="0"/>
                </a:lnTo>
                <a:lnTo>
                  <a:pt x="21600" y="976"/>
                </a:lnTo>
                <a:lnTo>
                  <a:pt x="12189" y="1952"/>
                </a:lnTo>
                <a:lnTo>
                  <a:pt x="12189" y="1243"/>
                </a:lnTo>
                <a:lnTo>
                  <a:pt x="2951" y="1243"/>
                </a:lnTo>
                <a:lnTo>
                  <a:pt x="2951" y="216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79" name="Rectangle 15"/>
          <p:cNvSpPr/>
          <p:nvPr/>
        </p:nvSpPr>
        <p:spPr>
          <a:xfrm rot="2700000" flipH="1">
            <a:off x="5640292" y="3276636"/>
            <a:ext cx="211066" cy="29197"/>
          </a:xfrm>
          <a:prstGeom prst="rect">
            <a:avLst/>
          </a:prstGeom>
          <a:solidFill>
            <a:srgbClr val="1273B8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80" name="Text Placeholder 2"/>
          <p:cNvSpPr txBox="1"/>
          <p:nvPr/>
        </p:nvSpPr>
        <p:spPr>
          <a:xfrm>
            <a:off x="5984511" y="1306854"/>
            <a:ext cx="2405251" cy="486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/>
          <a:p>
            <a:pPr>
              <a:defRPr sz="2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ColorUI组件库</a:t>
            </a:r>
          </a:p>
        </p:txBody>
      </p:sp>
      <p:sp>
        <p:nvSpPr>
          <p:cNvPr id="181" name="TextBox 10"/>
          <p:cNvSpPr txBox="1"/>
          <p:nvPr/>
        </p:nvSpPr>
        <p:spPr>
          <a:xfrm>
            <a:off x="6101605" y="1868614"/>
            <a:ext cx="203477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是一款鲜亮的高饱和色彩，专注视觉的小程序css库</a:t>
            </a:r>
          </a:p>
        </p:txBody>
      </p:sp>
      <p:sp>
        <p:nvSpPr>
          <p:cNvPr id="182" name="Text Placeholder 2"/>
          <p:cNvSpPr txBox="1"/>
          <p:nvPr/>
        </p:nvSpPr>
        <p:spPr>
          <a:xfrm>
            <a:off x="5992991" y="3193005"/>
            <a:ext cx="1758968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>
            <a:lvl1pPr>
              <a:defRPr sz="2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ElementUI</a:t>
            </a:r>
          </a:p>
        </p:txBody>
      </p:sp>
      <p:sp>
        <p:nvSpPr>
          <p:cNvPr id="183" name="TextBox 12"/>
          <p:cNvSpPr txBox="1"/>
          <p:nvPr/>
        </p:nvSpPr>
        <p:spPr>
          <a:xfrm>
            <a:off x="5979719" y="3731821"/>
            <a:ext cx="2034774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是一款基于VUE的组件库，提供了丰富的PC端组件</a:t>
            </a:r>
          </a:p>
        </p:txBody>
      </p:sp>
      <p:sp>
        <p:nvSpPr>
          <p:cNvPr id="184" name="Text Placeholder 2"/>
          <p:cNvSpPr txBox="1"/>
          <p:nvPr/>
        </p:nvSpPr>
        <p:spPr>
          <a:xfrm>
            <a:off x="506211" y="3392606"/>
            <a:ext cx="2091484" cy="486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/>
          <a:p>
            <a:pPr algn="r">
              <a:defRPr sz="2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VUE框架</a:t>
            </a:r>
          </a:p>
        </p:txBody>
      </p:sp>
      <p:sp>
        <p:nvSpPr>
          <p:cNvPr id="185" name="TextBox 14"/>
          <p:cNvSpPr txBox="1"/>
          <p:nvPr/>
        </p:nvSpPr>
        <p:spPr>
          <a:xfrm>
            <a:off x="1021376" y="3921400"/>
            <a:ext cx="2034776" cy="50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管理端采用vue框架，使用Axios访问后端API</a:t>
            </a:r>
          </a:p>
        </p:txBody>
      </p:sp>
      <p:sp>
        <p:nvSpPr>
          <p:cNvPr id="186" name="Text Placeholder 2"/>
          <p:cNvSpPr txBox="1"/>
          <p:nvPr/>
        </p:nvSpPr>
        <p:spPr>
          <a:xfrm>
            <a:off x="387913" y="1368814"/>
            <a:ext cx="2970310" cy="486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 anchor="ctr">
            <a:spAutoFit/>
          </a:bodyPr>
          <a:lstStyle>
            <a:lvl1pPr algn="r">
              <a:defRPr sz="2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微信小程序原生框架</a:t>
            </a:r>
          </a:p>
        </p:txBody>
      </p:sp>
      <p:sp>
        <p:nvSpPr>
          <p:cNvPr id="187" name="TextBox 16"/>
          <p:cNvSpPr txBox="1"/>
          <p:nvPr/>
        </p:nvSpPr>
        <p:spPr>
          <a:xfrm>
            <a:off x="853653" y="1903349"/>
            <a:ext cx="2034775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14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用户端采用的是微信小程序原生框架，使用自带的wx.request进行后端接口的访问</a:t>
            </a:r>
          </a:p>
        </p:txBody>
      </p:sp>
      <p:sp>
        <p:nvSpPr>
          <p:cNvPr id="188" name="Rounded Rectangle 20"/>
          <p:cNvSpPr/>
          <p:nvPr/>
        </p:nvSpPr>
        <p:spPr>
          <a:xfrm rot="18900000" flipV="1">
            <a:off x="4761958" y="2337440"/>
            <a:ext cx="1049765" cy="1045033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grpSp>
        <p:nvGrpSpPr>
          <p:cNvPr id="203" name="Group 34"/>
          <p:cNvGrpSpPr/>
          <p:nvPr/>
        </p:nvGrpSpPr>
        <p:grpSpPr>
          <a:xfrm>
            <a:off x="5062008" y="2668161"/>
            <a:ext cx="433425" cy="417730"/>
            <a:chOff x="0" y="0"/>
            <a:chExt cx="433424" cy="417729"/>
          </a:xfrm>
        </p:grpSpPr>
        <p:sp>
          <p:nvSpPr>
            <p:cNvPr id="189" name="Rectangle 18"/>
            <p:cNvSpPr/>
            <p:nvPr/>
          </p:nvSpPr>
          <p:spPr>
            <a:xfrm>
              <a:off x="154596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0" name="Rectangle 19"/>
            <p:cNvSpPr/>
            <p:nvPr/>
          </p:nvSpPr>
          <p:spPr>
            <a:xfrm>
              <a:off x="231895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1" name="Rectangle 20"/>
            <p:cNvSpPr/>
            <p:nvPr/>
          </p:nvSpPr>
          <p:spPr>
            <a:xfrm>
              <a:off x="306433" y="167639"/>
              <a:ext cx="49692" cy="43972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2" name="Rectangle 21"/>
            <p:cNvSpPr/>
            <p:nvPr/>
          </p:nvSpPr>
          <p:spPr>
            <a:xfrm>
              <a:off x="154596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3" name="Rectangle 22"/>
            <p:cNvSpPr/>
            <p:nvPr/>
          </p:nvSpPr>
          <p:spPr>
            <a:xfrm>
              <a:off x="231895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4" name="Rectangle 23"/>
            <p:cNvSpPr/>
            <p:nvPr/>
          </p:nvSpPr>
          <p:spPr>
            <a:xfrm>
              <a:off x="306433" y="239093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5" name="Rectangle 24"/>
            <p:cNvSpPr/>
            <p:nvPr/>
          </p:nvSpPr>
          <p:spPr>
            <a:xfrm>
              <a:off x="154596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6" name="Rectangle 25"/>
            <p:cNvSpPr/>
            <p:nvPr/>
          </p:nvSpPr>
          <p:spPr>
            <a:xfrm>
              <a:off x="80059" y="239093"/>
              <a:ext cx="44171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7" name="Rectangle 26"/>
            <p:cNvSpPr/>
            <p:nvPr/>
          </p:nvSpPr>
          <p:spPr>
            <a:xfrm>
              <a:off x="80059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8" name="Rectangle 27"/>
            <p:cNvSpPr/>
            <p:nvPr/>
          </p:nvSpPr>
          <p:spPr>
            <a:xfrm>
              <a:off x="231895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199" name="Rectangle 28"/>
            <p:cNvSpPr/>
            <p:nvPr/>
          </p:nvSpPr>
          <p:spPr>
            <a:xfrm>
              <a:off x="306433" y="307799"/>
              <a:ext cx="49692" cy="41224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0" name="Freeform 29"/>
            <p:cNvSpPr/>
            <p:nvPr/>
          </p:nvSpPr>
          <p:spPr>
            <a:xfrm>
              <a:off x="-1" y="30231"/>
              <a:ext cx="433426" cy="387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18573" y="0"/>
                  </a:lnTo>
                  <a:lnTo>
                    <a:pt x="18573" y="2298"/>
                  </a:lnTo>
                  <a:lnTo>
                    <a:pt x="15684" y="2298"/>
                  </a:lnTo>
                  <a:lnTo>
                    <a:pt x="15684" y="0"/>
                  </a:lnTo>
                  <a:lnTo>
                    <a:pt x="6466" y="0"/>
                  </a:lnTo>
                  <a:lnTo>
                    <a:pt x="6466" y="2298"/>
                  </a:lnTo>
                  <a:lnTo>
                    <a:pt x="3439" y="2298"/>
                  </a:lnTo>
                  <a:lnTo>
                    <a:pt x="3439" y="0"/>
                  </a:lnTo>
                  <a:lnTo>
                    <a:pt x="0" y="0"/>
                  </a:ln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  <a:moveTo>
                    <a:pt x="20087" y="19762"/>
                  </a:moveTo>
                  <a:lnTo>
                    <a:pt x="1651" y="19762"/>
                  </a:lnTo>
                  <a:lnTo>
                    <a:pt x="1651" y="6128"/>
                  </a:lnTo>
                  <a:lnTo>
                    <a:pt x="20087" y="6128"/>
                  </a:lnTo>
                  <a:lnTo>
                    <a:pt x="20087" y="19762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1" name="Rectangle 30"/>
            <p:cNvSpPr/>
            <p:nvPr/>
          </p:nvSpPr>
          <p:spPr>
            <a:xfrm>
              <a:off x="82819" y="-1"/>
              <a:ext cx="35890" cy="604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02" name="Rectangle 31"/>
            <p:cNvSpPr/>
            <p:nvPr/>
          </p:nvSpPr>
          <p:spPr>
            <a:xfrm>
              <a:off x="322997" y="-1"/>
              <a:ext cx="41411" cy="60461"/>
            </a:xfrm>
            <a:prstGeom prst="rect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 sz="2800"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204" name="Rounded Rectangle 17"/>
          <p:cNvSpPr/>
          <p:nvPr/>
        </p:nvSpPr>
        <p:spPr>
          <a:xfrm rot="18900000" flipV="1">
            <a:off x="3982549" y="3113335"/>
            <a:ext cx="1049765" cy="1045033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5" name="Shape 719"/>
          <p:cNvSpPr/>
          <p:nvPr/>
        </p:nvSpPr>
        <p:spPr>
          <a:xfrm>
            <a:off x="4299781" y="3438330"/>
            <a:ext cx="415136" cy="3554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32" h="21446" extrusionOk="0">
                <a:moveTo>
                  <a:pt x="9262" y="7207"/>
                </a:moveTo>
                <a:lnTo>
                  <a:pt x="14475" y="11108"/>
                </a:lnTo>
                <a:cubicBezTo>
                  <a:pt x="14915" y="11436"/>
                  <a:pt x="15500" y="11301"/>
                  <a:pt x="15796" y="10800"/>
                </a:cubicBezTo>
                <a:lnTo>
                  <a:pt x="21160" y="1771"/>
                </a:lnTo>
                <a:cubicBezTo>
                  <a:pt x="21464" y="1257"/>
                  <a:pt x="21354" y="555"/>
                  <a:pt x="20913" y="200"/>
                </a:cubicBezTo>
                <a:cubicBezTo>
                  <a:pt x="20472" y="-154"/>
                  <a:pt x="19869" y="-26"/>
                  <a:pt x="19564" y="487"/>
                </a:cubicBezTo>
                <a:lnTo>
                  <a:pt x="14734" y="8618"/>
                </a:lnTo>
                <a:lnTo>
                  <a:pt x="9490" y="4694"/>
                </a:lnTo>
                <a:cubicBezTo>
                  <a:pt x="9273" y="4532"/>
                  <a:pt x="9010" y="4478"/>
                  <a:pt x="8757" y="4541"/>
                </a:cubicBezTo>
                <a:cubicBezTo>
                  <a:pt x="8505" y="4607"/>
                  <a:pt x="8285" y="4785"/>
                  <a:pt x="8147" y="5039"/>
                </a:cubicBezTo>
                <a:lnTo>
                  <a:pt x="152" y="19712"/>
                </a:lnTo>
                <a:cubicBezTo>
                  <a:pt x="-136" y="20237"/>
                  <a:pt x="-2" y="20936"/>
                  <a:pt x="450" y="21269"/>
                </a:cubicBezTo>
                <a:cubicBezTo>
                  <a:pt x="611" y="21389"/>
                  <a:pt x="791" y="21446"/>
                  <a:pt x="969" y="21446"/>
                </a:cubicBezTo>
                <a:cubicBezTo>
                  <a:pt x="1290" y="21446"/>
                  <a:pt x="1604" y="21260"/>
                  <a:pt x="1788" y="20921"/>
                </a:cubicBezTo>
                <a:cubicBezTo>
                  <a:pt x="1788" y="20921"/>
                  <a:pt x="9262" y="7207"/>
                  <a:pt x="9262" y="7207"/>
                </a:cubicBezTo>
                <a:close/>
                <a:moveTo>
                  <a:pt x="19712" y="12707"/>
                </a:moveTo>
                <a:lnTo>
                  <a:pt x="14952" y="17715"/>
                </a:lnTo>
                <a:lnTo>
                  <a:pt x="9355" y="12653"/>
                </a:lnTo>
                <a:cubicBezTo>
                  <a:pt x="9249" y="12556"/>
                  <a:pt x="9125" y="12487"/>
                  <a:pt x="8994" y="12450"/>
                </a:cubicBezTo>
                <a:lnTo>
                  <a:pt x="8249" y="12234"/>
                </a:lnTo>
                <a:lnTo>
                  <a:pt x="7154" y="14242"/>
                </a:lnTo>
                <a:lnTo>
                  <a:pt x="8327" y="14582"/>
                </a:lnTo>
                <a:lnTo>
                  <a:pt x="14404" y="20078"/>
                </a:lnTo>
                <a:cubicBezTo>
                  <a:pt x="14580" y="20237"/>
                  <a:pt x="14789" y="20317"/>
                  <a:pt x="14999" y="20317"/>
                </a:cubicBezTo>
                <a:cubicBezTo>
                  <a:pt x="15232" y="20317"/>
                  <a:pt x="15466" y="20218"/>
                  <a:pt x="15650" y="20026"/>
                </a:cubicBezTo>
                <a:lnTo>
                  <a:pt x="21012" y="14382"/>
                </a:lnTo>
                <a:cubicBezTo>
                  <a:pt x="21410" y="13963"/>
                  <a:pt x="21441" y="13250"/>
                  <a:pt x="21081" y="12788"/>
                </a:cubicBezTo>
                <a:cubicBezTo>
                  <a:pt x="20722" y="12325"/>
                  <a:pt x="20109" y="12289"/>
                  <a:pt x="19712" y="12707"/>
                </a:cubicBezTo>
                <a:close/>
                <a:moveTo>
                  <a:pt x="735" y="12382"/>
                </a:moveTo>
                <a:lnTo>
                  <a:pt x="2190" y="12804"/>
                </a:lnTo>
                <a:lnTo>
                  <a:pt x="3284" y="10795"/>
                </a:lnTo>
                <a:lnTo>
                  <a:pt x="1204" y="10192"/>
                </a:lnTo>
                <a:cubicBezTo>
                  <a:pt x="683" y="10040"/>
                  <a:pt x="158" y="10410"/>
                  <a:pt x="28" y="11015"/>
                </a:cubicBezTo>
                <a:cubicBezTo>
                  <a:pt x="-100" y="11620"/>
                  <a:pt x="216" y="12231"/>
                  <a:pt x="735" y="1238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4000" b="1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6" name="Rounded Rectangle 23"/>
          <p:cNvSpPr/>
          <p:nvPr/>
        </p:nvSpPr>
        <p:spPr>
          <a:xfrm rot="18900000" flipV="1">
            <a:off x="3203139" y="2337440"/>
            <a:ext cx="1049765" cy="1045033"/>
          </a:xfrm>
          <a:prstGeom prst="roundRect">
            <a:avLst>
              <a:gd name="adj" fmla="val 9646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7" name="Shape 2102"/>
          <p:cNvSpPr/>
          <p:nvPr/>
        </p:nvSpPr>
        <p:spPr>
          <a:xfrm>
            <a:off x="3466467" y="2652564"/>
            <a:ext cx="508979" cy="40533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143" y="10800"/>
                </a:moveTo>
                <a:cubicBezTo>
                  <a:pt x="17065" y="10800"/>
                  <a:pt x="16800" y="11898"/>
                  <a:pt x="16709" y="12419"/>
                </a:cubicBezTo>
                <a:cubicBezTo>
                  <a:pt x="16115" y="15817"/>
                  <a:pt x="13696" y="18359"/>
                  <a:pt x="10800" y="18359"/>
                </a:cubicBezTo>
                <a:cubicBezTo>
                  <a:pt x="9130" y="18359"/>
                  <a:pt x="7618" y="17514"/>
                  <a:pt x="6524" y="16146"/>
                </a:cubicBezTo>
                <a:cubicBezTo>
                  <a:pt x="6018" y="15513"/>
                  <a:pt x="5198" y="15513"/>
                  <a:pt x="4691" y="16146"/>
                </a:cubicBezTo>
                <a:cubicBezTo>
                  <a:pt x="4185" y="16779"/>
                  <a:pt x="4185" y="17804"/>
                  <a:pt x="4691" y="18437"/>
                </a:cubicBezTo>
                <a:cubicBezTo>
                  <a:pt x="6255" y="20391"/>
                  <a:pt x="8415" y="21600"/>
                  <a:pt x="10800" y="21600"/>
                </a:cubicBezTo>
                <a:cubicBezTo>
                  <a:pt x="14669" y="21600"/>
                  <a:pt x="17943" y="18421"/>
                  <a:pt x="19043" y="14039"/>
                </a:cubicBezTo>
                <a:lnTo>
                  <a:pt x="21600" y="14039"/>
                </a:lnTo>
                <a:lnTo>
                  <a:pt x="21600" y="10800"/>
                </a:lnTo>
                <a:cubicBezTo>
                  <a:pt x="21600" y="10800"/>
                  <a:pt x="18143" y="10800"/>
                  <a:pt x="18143" y="10800"/>
                </a:cubicBezTo>
                <a:close/>
                <a:moveTo>
                  <a:pt x="4891" y="9180"/>
                </a:moveTo>
                <a:cubicBezTo>
                  <a:pt x="5484" y="5783"/>
                  <a:pt x="7904" y="3240"/>
                  <a:pt x="10800" y="3240"/>
                </a:cubicBezTo>
                <a:cubicBezTo>
                  <a:pt x="12470" y="3240"/>
                  <a:pt x="13982" y="4086"/>
                  <a:pt x="15076" y="5454"/>
                </a:cubicBezTo>
                <a:cubicBezTo>
                  <a:pt x="15582" y="6086"/>
                  <a:pt x="16404" y="6086"/>
                  <a:pt x="16909" y="5454"/>
                </a:cubicBezTo>
                <a:cubicBezTo>
                  <a:pt x="17415" y="4821"/>
                  <a:pt x="17415" y="3796"/>
                  <a:pt x="16909" y="3163"/>
                </a:cubicBezTo>
                <a:cubicBezTo>
                  <a:pt x="15346" y="1209"/>
                  <a:pt x="13186" y="0"/>
                  <a:pt x="10800" y="0"/>
                </a:cubicBezTo>
                <a:cubicBezTo>
                  <a:pt x="6931" y="0"/>
                  <a:pt x="3658" y="3178"/>
                  <a:pt x="2557" y="7560"/>
                </a:cubicBezTo>
                <a:lnTo>
                  <a:pt x="0" y="7560"/>
                </a:lnTo>
                <a:lnTo>
                  <a:pt x="0" y="10800"/>
                </a:lnTo>
                <a:lnTo>
                  <a:pt x="3457" y="10800"/>
                </a:lnTo>
                <a:cubicBezTo>
                  <a:pt x="4535" y="10800"/>
                  <a:pt x="4800" y="9702"/>
                  <a:pt x="4891" y="9180"/>
                </a:cubicBezTo>
                <a:close/>
                <a:moveTo>
                  <a:pt x="7343" y="10800"/>
                </a:moveTo>
                <a:cubicBezTo>
                  <a:pt x="7343" y="13185"/>
                  <a:pt x="8891" y="15120"/>
                  <a:pt x="10800" y="15120"/>
                </a:cubicBezTo>
                <a:cubicBezTo>
                  <a:pt x="12709" y="15120"/>
                  <a:pt x="14255" y="13185"/>
                  <a:pt x="14255" y="10800"/>
                </a:cubicBezTo>
                <a:cubicBezTo>
                  <a:pt x="14255" y="8415"/>
                  <a:pt x="12709" y="6480"/>
                  <a:pt x="10800" y="6480"/>
                </a:cubicBezTo>
                <a:cubicBezTo>
                  <a:pt x="8891" y="6480"/>
                  <a:pt x="7343" y="8415"/>
                  <a:pt x="7343" y="1080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4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8" name="Rounded Rectangle 26"/>
          <p:cNvSpPr/>
          <p:nvPr/>
        </p:nvSpPr>
        <p:spPr>
          <a:xfrm rot="18900000" flipV="1">
            <a:off x="3982549" y="1561541"/>
            <a:ext cx="1049765" cy="1045034"/>
          </a:xfrm>
          <a:prstGeom prst="roundRect">
            <a:avLst>
              <a:gd name="adj" fmla="val 9646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09" name="Freeform 56"/>
          <p:cNvSpPr/>
          <p:nvPr/>
        </p:nvSpPr>
        <p:spPr>
          <a:xfrm>
            <a:off x="4300640" y="1911045"/>
            <a:ext cx="453308" cy="3817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839" h="21600" extrusionOk="0">
                <a:moveTo>
                  <a:pt x="17359" y="9346"/>
                </a:moveTo>
                <a:cubicBezTo>
                  <a:pt x="20017" y="8446"/>
                  <a:pt x="21600" y="4985"/>
                  <a:pt x="20469" y="4915"/>
                </a:cubicBezTo>
                <a:cubicBezTo>
                  <a:pt x="17585" y="4708"/>
                  <a:pt x="15097" y="2977"/>
                  <a:pt x="13458" y="1731"/>
                </a:cubicBezTo>
                <a:cubicBezTo>
                  <a:pt x="13288" y="1592"/>
                  <a:pt x="13118" y="1454"/>
                  <a:pt x="12949" y="1315"/>
                </a:cubicBezTo>
                <a:cubicBezTo>
                  <a:pt x="12949" y="9277"/>
                  <a:pt x="12949" y="9277"/>
                  <a:pt x="12949" y="9277"/>
                </a:cubicBezTo>
                <a:cubicBezTo>
                  <a:pt x="12949" y="11908"/>
                  <a:pt x="11648" y="13985"/>
                  <a:pt x="10178" y="14815"/>
                </a:cubicBezTo>
                <a:cubicBezTo>
                  <a:pt x="8029" y="16131"/>
                  <a:pt x="5654" y="15300"/>
                  <a:pt x="4863" y="13085"/>
                </a:cubicBezTo>
                <a:cubicBezTo>
                  <a:pt x="4071" y="10869"/>
                  <a:pt x="5146" y="8031"/>
                  <a:pt x="7294" y="6715"/>
                </a:cubicBezTo>
                <a:cubicBezTo>
                  <a:pt x="8482" y="6023"/>
                  <a:pt x="9726" y="5954"/>
                  <a:pt x="10743" y="6438"/>
                </a:cubicBezTo>
                <a:cubicBezTo>
                  <a:pt x="10743" y="277"/>
                  <a:pt x="10743" y="277"/>
                  <a:pt x="10743" y="277"/>
                </a:cubicBezTo>
                <a:cubicBezTo>
                  <a:pt x="10065" y="69"/>
                  <a:pt x="9386" y="0"/>
                  <a:pt x="8708" y="0"/>
                </a:cubicBezTo>
                <a:cubicBezTo>
                  <a:pt x="3902" y="0"/>
                  <a:pt x="0" y="4846"/>
                  <a:pt x="0" y="10800"/>
                </a:cubicBezTo>
                <a:cubicBezTo>
                  <a:pt x="0" y="16754"/>
                  <a:pt x="3902" y="21600"/>
                  <a:pt x="8708" y="21600"/>
                </a:cubicBezTo>
                <a:cubicBezTo>
                  <a:pt x="13514" y="21600"/>
                  <a:pt x="17416" y="16754"/>
                  <a:pt x="17416" y="10800"/>
                </a:cubicBezTo>
                <a:cubicBezTo>
                  <a:pt x="17416" y="10315"/>
                  <a:pt x="17416" y="9831"/>
                  <a:pt x="17359" y="934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图片 38" descr="图片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文本框 39"/>
          <p:cNvSpPr txBox="1"/>
          <p:nvPr/>
        </p:nvSpPr>
        <p:spPr>
          <a:xfrm>
            <a:off x="468226" y="359975"/>
            <a:ext cx="18186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后端技术栈</a:t>
            </a:r>
          </a:p>
        </p:txBody>
      </p:sp>
      <p:grpSp>
        <p:nvGrpSpPr>
          <p:cNvPr id="229" name="Group 4"/>
          <p:cNvGrpSpPr/>
          <p:nvPr/>
        </p:nvGrpSpPr>
        <p:grpSpPr>
          <a:xfrm>
            <a:off x="3130350" y="1398914"/>
            <a:ext cx="2755628" cy="2718980"/>
            <a:chOff x="72594" y="72267"/>
            <a:chExt cx="2755626" cy="2718978"/>
          </a:xfrm>
        </p:grpSpPr>
        <p:sp>
          <p:nvSpPr>
            <p:cNvPr id="213" name="Block Arc 5"/>
            <p:cNvSpPr/>
            <p:nvPr/>
          </p:nvSpPr>
          <p:spPr>
            <a:xfrm rot="210717">
              <a:off x="258915" y="194378"/>
              <a:ext cx="1135863" cy="1302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2" h="21600" extrusionOk="0">
                  <a:moveTo>
                    <a:pt x="63" y="21600"/>
                  </a:moveTo>
                  <a:lnTo>
                    <a:pt x="63" y="21600"/>
                  </a:lnTo>
                  <a:cubicBezTo>
                    <a:pt x="-818" y="10917"/>
                    <a:pt x="7656" y="1458"/>
                    <a:pt x="19414" y="0"/>
                  </a:cubicBezTo>
                  <a:lnTo>
                    <a:pt x="20782" y="8990"/>
                  </a:lnTo>
                  <a:lnTo>
                    <a:pt x="20782" y="8990"/>
                  </a:lnTo>
                  <a:cubicBezTo>
                    <a:pt x="14257" y="9793"/>
                    <a:pt x="9554" y="15023"/>
                    <a:pt x="10044" y="2093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4" name="Block Arc 6"/>
            <p:cNvSpPr/>
            <p:nvPr/>
          </p:nvSpPr>
          <p:spPr>
            <a:xfrm rot="5610717">
              <a:off x="1486779" y="169432"/>
              <a:ext cx="1129597" cy="13068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9" h="21600" extrusionOk="0">
                  <a:moveTo>
                    <a:pt x="62" y="21600"/>
                  </a:moveTo>
                  <a:lnTo>
                    <a:pt x="62" y="21600"/>
                  </a:lnTo>
                  <a:cubicBezTo>
                    <a:pt x="-811" y="10923"/>
                    <a:pt x="7658" y="1470"/>
                    <a:pt x="19412" y="0"/>
                  </a:cubicBezTo>
                  <a:lnTo>
                    <a:pt x="20789" y="8957"/>
                  </a:lnTo>
                  <a:lnTo>
                    <a:pt x="20789" y="8957"/>
                  </a:lnTo>
                  <a:cubicBezTo>
                    <a:pt x="14298" y="9774"/>
                    <a:pt x="9622" y="15014"/>
                    <a:pt x="10102" y="20932"/>
                  </a:cubicBez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5" name="Block Arc 7"/>
            <p:cNvSpPr/>
            <p:nvPr/>
          </p:nvSpPr>
          <p:spPr>
            <a:xfrm rot="11010717">
              <a:off x="1506038" y="1367121"/>
              <a:ext cx="1135863" cy="13020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2" h="21600" extrusionOk="0">
                  <a:moveTo>
                    <a:pt x="63" y="21600"/>
                  </a:moveTo>
                  <a:lnTo>
                    <a:pt x="63" y="21600"/>
                  </a:lnTo>
                  <a:cubicBezTo>
                    <a:pt x="-818" y="10917"/>
                    <a:pt x="7656" y="1458"/>
                    <a:pt x="19414" y="0"/>
                  </a:cubicBezTo>
                  <a:lnTo>
                    <a:pt x="20782" y="8990"/>
                  </a:lnTo>
                  <a:lnTo>
                    <a:pt x="20782" y="8990"/>
                  </a:lnTo>
                  <a:cubicBezTo>
                    <a:pt x="14257" y="9793"/>
                    <a:pt x="9554" y="15023"/>
                    <a:pt x="10044" y="2093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6" name="Block Arc 8"/>
            <p:cNvSpPr/>
            <p:nvPr/>
          </p:nvSpPr>
          <p:spPr>
            <a:xfrm rot="16410718">
              <a:off x="284439" y="1417494"/>
              <a:ext cx="1129598" cy="13068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89" h="21600" extrusionOk="0">
                  <a:moveTo>
                    <a:pt x="62" y="21600"/>
                  </a:moveTo>
                  <a:lnTo>
                    <a:pt x="62" y="21600"/>
                  </a:lnTo>
                  <a:cubicBezTo>
                    <a:pt x="-811" y="10923"/>
                    <a:pt x="7658" y="1470"/>
                    <a:pt x="19412" y="0"/>
                  </a:cubicBezTo>
                  <a:lnTo>
                    <a:pt x="20789" y="8957"/>
                  </a:lnTo>
                  <a:lnTo>
                    <a:pt x="20789" y="8957"/>
                  </a:lnTo>
                  <a:cubicBezTo>
                    <a:pt x="14298" y="9774"/>
                    <a:pt x="9622" y="15014"/>
                    <a:pt x="10102" y="20932"/>
                  </a:cubicBez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7" name="Isosceles Triangle 9"/>
            <p:cNvSpPr/>
            <p:nvPr/>
          </p:nvSpPr>
          <p:spPr>
            <a:xfrm rot="5400000">
              <a:off x="1131167" y="232768"/>
              <a:ext cx="934287" cy="613285"/>
            </a:xfrm>
            <a:prstGeom prst="triangl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8" name="Isosceles Triangle 10"/>
            <p:cNvSpPr/>
            <p:nvPr/>
          </p:nvSpPr>
          <p:spPr>
            <a:xfrm rot="10800000">
              <a:off x="1889704" y="1285845"/>
              <a:ext cx="938518" cy="610521"/>
            </a:xfrm>
            <a:prstGeom prst="triangl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19" name="Isosceles Triangle 11"/>
            <p:cNvSpPr/>
            <p:nvPr/>
          </p:nvSpPr>
          <p:spPr>
            <a:xfrm rot="16200000">
              <a:off x="835362" y="2017461"/>
              <a:ext cx="934287" cy="613285"/>
            </a:xfrm>
            <a:prstGeom prst="triangl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20" name="Isosceles Triangle 12"/>
            <p:cNvSpPr/>
            <p:nvPr/>
          </p:nvSpPr>
          <p:spPr>
            <a:xfrm>
              <a:off x="72594" y="997449"/>
              <a:ext cx="938517" cy="610521"/>
            </a:xfrm>
            <a:prstGeom prst="triangl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21" name="TextBox 10"/>
            <p:cNvSpPr txBox="1"/>
            <p:nvPr/>
          </p:nvSpPr>
          <p:spPr>
            <a:xfrm>
              <a:off x="1231477" y="364740"/>
              <a:ext cx="386666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222" name="TextBox 11"/>
            <p:cNvSpPr txBox="1"/>
            <p:nvPr/>
          </p:nvSpPr>
          <p:spPr>
            <a:xfrm rot="5400000">
              <a:off x="2138340" y="1169399"/>
              <a:ext cx="443172" cy="459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02</a:t>
              </a:r>
            </a:p>
          </p:txBody>
        </p:sp>
        <p:sp>
          <p:nvSpPr>
            <p:cNvPr id="223" name="TextBox 12"/>
            <p:cNvSpPr txBox="1"/>
            <p:nvPr/>
          </p:nvSpPr>
          <p:spPr>
            <a:xfrm rot="10800000">
              <a:off x="1342271" y="2127918"/>
              <a:ext cx="386667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03</a:t>
              </a:r>
            </a:p>
          </p:txBody>
        </p:sp>
        <p:sp>
          <p:nvSpPr>
            <p:cNvPr id="224" name="TextBox 13"/>
            <p:cNvSpPr txBox="1"/>
            <p:nvPr/>
          </p:nvSpPr>
          <p:spPr>
            <a:xfrm rot="16200000">
              <a:off x="346584" y="1335779"/>
              <a:ext cx="386666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0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04</a:t>
              </a:r>
            </a:p>
          </p:txBody>
        </p:sp>
        <p:sp>
          <p:nvSpPr>
            <p:cNvPr id="225" name="TextBox 14"/>
            <p:cNvSpPr txBox="1"/>
            <p:nvPr/>
          </p:nvSpPr>
          <p:spPr>
            <a:xfrm rot="19023887">
              <a:off x="328765" y="920170"/>
              <a:ext cx="1171685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springboot</a:t>
              </a:r>
            </a:p>
          </p:txBody>
        </p:sp>
        <p:sp>
          <p:nvSpPr>
            <p:cNvPr id="226" name="TextBox 15"/>
            <p:cNvSpPr txBox="1"/>
            <p:nvPr/>
          </p:nvSpPr>
          <p:spPr>
            <a:xfrm rot="3169081">
              <a:off x="1753726" y="704305"/>
              <a:ext cx="891739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mybatis</a:t>
              </a:r>
            </a:p>
          </p:txBody>
        </p:sp>
        <p:sp>
          <p:nvSpPr>
            <p:cNvPr id="227" name="TextBox 16"/>
            <p:cNvSpPr txBox="1"/>
            <p:nvPr/>
          </p:nvSpPr>
          <p:spPr>
            <a:xfrm rot="8357780">
              <a:off x="1695692" y="2021429"/>
              <a:ext cx="599627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redis</a:t>
              </a:r>
            </a:p>
          </p:txBody>
        </p:sp>
        <p:sp>
          <p:nvSpPr>
            <p:cNvPr id="228" name="TextBox 17"/>
            <p:cNvSpPr txBox="1"/>
            <p:nvPr/>
          </p:nvSpPr>
          <p:spPr>
            <a:xfrm rot="14284960">
              <a:off x="275919" y="1892750"/>
              <a:ext cx="815614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Restful</a:t>
              </a:r>
            </a:p>
          </p:txBody>
        </p:sp>
      </p:grpSp>
      <p:grpSp>
        <p:nvGrpSpPr>
          <p:cNvPr id="232" name="Group 21"/>
          <p:cNvGrpSpPr/>
          <p:nvPr/>
        </p:nvGrpSpPr>
        <p:grpSpPr>
          <a:xfrm>
            <a:off x="6640531" y="1603388"/>
            <a:ext cx="1705185" cy="1026261"/>
            <a:chOff x="0" y="0"/>
            <a:chExt cx="1705184" cy="1026259"/>
          </a:xfrm>
        </p:grpSpPr>
        <p:sp>
          <p:nvSpPr>
            <p:cNvPr id="230" name="TextBox 19"/>
            <p:cNvSpPr txBox="1"/>
            <p:nvPr/>
          </p:nvSpPr>
          <p:spPr>
            <a:xfrm>
              <a:off x="157" y="0"/>
              <a:ext cx="1154272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mybatis</a:t>
              </a:r>
            </a:p>
          </p:txBody>
        </p:sp>
        <p:sp>
          <p:nvSpPr>
            <p:cNvPr id="231" name="TextBox 20"/>
            <p:cNvSpPr txBox="1"/>
            <p:nvPr/>
          </p:nvSpPr>
          <p:spPr>
            <a:xfrm>
              <a:off x="0" y="426819"/>
              <a:ext cx="1705185" cy="599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通过xml配置极大简化dao层的开发</a:t>
              </a:r>
            </a:p>
          </p:txBody>
        </p:sp>
      </p:grpSp>
      <p:grpSp>
        <p:nvGrpSpPr>
          <p:cNvPr id="235" name="Group 24"/>
          <p:cNvGrpSpPr/>
          <p:nvPr/>
        </p:nvGrpSpPr>
        <p:grpSpPr>
          <a:xfrm>
            <a:off x="519031" y="1504941"/>
            <a:ext cx="2159450" cy="1522165"/>
            <a:chOff x="0" y="0"/>
            <a:chExt cx="2159448" cy="1522163"/>
          </a:xfrm>
        </p:grpSpPr>
        <p:sp>
          <p:nvSpPr>
            <p:cNvPr id="233" name="TextBox 22"/>
            <p:cNvSpPr txBox="1"/>
            <p:nvPr/>
          </p:nvSpPr>
          <p:spPr>
            <a:xfrm>
              <a:off x="331124" y="0"/>
              <a:ext cx="1527533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springboot</a:t>
              </a:r>
            </a:p>
          </p:txBody>
        </p:sp>
        <p:sp>
          <p:nvSpPr>
            <p:cNvPr id="234" name="TextBox 23"/>
            <p:cNvSpPr txBox="1"/>
            <p:nvPr/>
          </p:nvSpPr>
          <p:spPr>
            <a:xfrm>
              <a:off x="0" y="414723"/>
              <a:ext cx="2159449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后端整体构架采用springboot，简化配置，并且通过spring深度整合mvc，redis，mybatis</a:t>
              </a:r>
            </a:p>
          </p:txBody>
        </p:sp>
      </p:grpSp>
      <p:grpSp>
        <p:nvGrpSpPr>
          <p:cNvPr id="238" name="Group 27"/>
          <p:cNvGrpSpPr/>
          <p:nvPr/>
        </p:nvGrpSpPr>
        <p:grpSpPr>
          <a:xfrm>
            <a:off x="564372" y="3351784"/>
            <a:ext cx="2034292" cy="1495958"/>
            <a:chOff x="0" y="0"/>
            <a:chExt cx="2034290" cy="1495956"/>
          </a:xfrm>
        </p:grpSpPr>
        <p:sp>
          <p:nvSpPr>
            <p:cNvPr id="236" name="TextBox 25"/>
            <p:cNvSpPr txBox="1"/>
            <p:nvPr/>
          </p:nvSpPr>
          <p:spPr>
            <a:xfrm>
              <a:off x="763097" y="0"/>
              <a:ext cx="1052771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r"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Restful</a:t>
              </a:r>
            </a:p>
          </p:txBody>
        </p:sp>
        <p:sp>
          <p:nvSpPr>
            <p:cNvPr id="237" name="TextBox 26"/>
            <p:cNvSpPr txBox="1"/>
            <p:nvPr/>
          </p:nvSpPr>
          <p:spPr>
            <a:xfrm>
              <a:off x="0" y="388516"/>
              <a:ext cx="2034291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管理员端接口采用level2的Restful风格进行设计，为分布式高并发提供基础</a:t>
              </a:r>
            </a:p>
          </p:txBody>
        </p:sp>
      </p:grpSp>
      <p:grpSp>
        <p:nvGrpSpPr>
          <p:cNvPr id="241" name="Group 30"/>
          <p:cNvGrpSpPr/>
          <p:nvPr/>
        </p:nvGrpSpPr>
        <p:grpSpPr>
          <a:xfrm>
            <a:off x="6640528" y="3288017"/>
            <a:ext cx="2034292" cy="1475206"/>
            <a:chOff x="0" y="0"/>
            <a:chExt cx="2034290" cy="1475204"/>
          </a:xfrm>
        </p:grpSpPr>
        <p:sp>
          <p:nvSpPr>
            <p:cNvPr id="239" name="TextBox 28"/>
            <p:cNvSpPr txBox="1"/>
            <p:nvPr/>
          </p:nvSpPr>
          <p:spPr>
            <a:xfrm>
              <a:off x="3741" y="0"/>
              <a:ext cx="764789" cy="4597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2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redis</a:t>
              </a:r>
            </a:p>
          </p:txBody>
        </p:sp>
        <p:sp>
          <p:nvSpPr>
            <p:cNvPr id="240" name="TextBox 29"/>
            <p:cNvSpPr txBox="1"/>
            <p:nvPr/>
          </p:nvSpPr>
          <p:spPr>
            <a:xfrm>
              <a:off x="0" y="367764"/>
              <a:ext cx="2034291" cy="1107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>
                <a:defRPr sz="1400">
                  <a:solidFill>
                    <a:srgbClr val="282E33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r>
                <a:t>通过redis独立用户状态，使得服务器满足无状态性，为小程序后台及restful风格服务</a:t>
              </a:r>
            </a:p>
          </p:txBody>
        </p:sp>
      </p:grpSp>
      <p:sp>
        <p:nvSpPr>
          <p:cNvPr id="242" name="Freeform 237"/>
          <p:cNvSpPr/>
          <p:nvPr/>
        </p:nvSpPr>
        <p:spPr>
          <a:xfrm>
            <a:off x="2428496" y="1745152"/>
            <a:ext cx="346238" cy="2531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04" y="13188"/>
                </a:moveTo>
                <a:cubicBezTo>
                  <a:pt x="9003" y="12815"/>
                  <a:pt x="8329" y="12268"/>
                  <a:pt x="8056" y="11720"/>
                </a:cubicBezTo>
                <a:cubicBezTo>
                  <a:pt x="674" y="2563"/>
                  <a:pt x="674" y="2563"/>
                  <a:pt x="674" y="2563"/>
                </a:cubicBezTo>
                <a:cubicBezTo>
                  <a:pt x="417" y="2191"/>
                  <a:pt x="144" y="1271"/>
                  <a:pt x="273" y="723"/>
                </a:cubicBezTo>
                <a:cubicBezTo>
                  <a:pt x="546" y="372"/>
                  <a:pt x="818" y="0"/>
                  <a:pt x="1476" y="0"/>
                </a:cubicBezTo>
                <a:cubicBezTo>
                  <a:pt x="20140" y="0"/>
                  <a:pt x="20140" y="0"/>
                  <a:pt x="20140" y="0"/>
                </a:cubicBezTo>
                <a:cubicBezTo>
                  <a:pt x="20140" y="0"/>
                  <a:pt x="20942" y="0"/>
                  <a:pt x="21343" y="898"/>
                </a:cubicBezTo>
                <a:cubicBezTo>
                  <a:pt x="21600" y="1468"/>
                  <a:pt x="21343" y="2366"/>
                  <a:pt x="20942" y="2738"/>
                </a:cubicBezTo>
                <a:cubicBezTo>
                  <a:pt x="12886" y="12618"/>
                  <a:pt x="12886" y="12618"/>
                  <a:pt x="12886" y="12618"/>
                </a:cubicBezTo>
                <a:cubicBezTo>
                  <a:pt x="12886" y="12618"/>
                  <a:pt x="11410" y="14283"/>
                  <a:pt x="9404" y="13188"/>
                </a:cubicBezTo>
                <a:close/>
                <a:moveTo>
                  <a:pt x="1476" y="21600"/>
                </a:moveTo>
                <a:cubicBezTo>
                  <a:pt x="1476" y="21600"/>
                  <a:pt x="0" y="21425"/>
                  <a:pt x="0" y="19585"/>
                </a:cubicBezTo>
                <a:cubicBezTo>
                  <a:pt x="0" y="4929"/>
                  <a:pt x="0" y="4929"/>
                  <a:pt x="0" y="4929"/>
                </a:cubicBezTo>
                <a:cubicBezTo>
                  <a:pt x="0" y="4381"/>
                  <a:pt x="273" y="4206"/>
                  <a:pt x="674" y="4754"/>
                </a:cubicBezTo>
                <a:cubicBezTo>
                  <a:pt x="3755" y="8960"/>
                  <a:pt x="3755" y="8960"/>
                  <a:pt x="3755" y="8960"/>
                </a:cubicBezTo>
                <a:cubicBezTo>
                  <a:pt x="4172" y="9332"/>
                  <a:pt x="4301" y="10252"/>
                  <a:pt x="4028" y="10800"/>
                </a:cubicBezTo>
                <a:cubicBezTo>
                  <a:pt x="1749" y="18117"/>
                  <a:pt x="1749" y="18117"/>
                  <a:pt x="1749" y="18117"/>
                </a:cubicBezTo>
                <a:cubicBezTo>
                  <a:pt x="1621" y="18686"/>
                  <a:pt x="1749" y="18686"/>
                  <a:pt x="2022" y="18117"/>
                </a:cubicBezTo>
                <a:cubicBezTo>
                  <a:pt x="5103" y="12618"/>
                  <a:pt x="5103" y="12618"/>
                  <a:pt x="5103" y="12618"/>
                </a:cubicBezTo>
                <a:cubicBezTo>
                  <a:pt x="5504" y="12092"/>
                  <a:pt x="5905" y="12092"/>
                  <a:pt x="6307" y="12443"/>
                </a:cubicBezTo>
                <a:cubicBezTo>
                  <a:pt x="7655" y="14086"/>
                  <a:pt x="7655" y="14086"/>
                  <a:pt x="7655" y="14086"/>
                </a:cubicBezTo>
                <a:cubicBezTo>
                  <a:pt x="8056" y="14458"/>
                  <a:pt x="8730" y="15006"/>
                  <a:pt x="9131" y="15203"/>
                </a:cubicBezTo>
                <a:cubicBezTo>
                  <a:pt x="10206" y="15554"/>
                  <a:pt x="11939" y="16101"/>
                  <a:pt x="13159" y="14831"/>
                </a:cubicBezTo>
                <a:cubicBezTo>
                  <a:pt x="15165" y="12443"/>
                  <a:pt x="15165" y="12443"/>
                  <a:pt x="15165" y="12443"/>
                </a:cubicBezTo>
                <a:cubicBezTo>
                  <a:pt x="15566" y="12092"/>
                  <a:pt x="16112" y="12092"/>
                  <a:pt x="16368" y="12618"/>
                </a:cubicBezTo>
                <a:cubicBezTo>
                  <a:pt x="19722" y="18686"/>
                  <a:pt x="19722" y="18686"/>
                  <a:pt x="19722" y="18686"/>
                </a:cubicBezTo>
                <a:cubicBezTo>
                  <a:pt x="19995" y="19212"/>
                  <a:pt x="19995" y="19037"/>
                  <a:pt x="19867" y="18489"/>
                </a:cubicBezTo>
                <a:cubicBezTo>
                  <a:pt x="17588" y="10800"/>
                  <a:pt x="17588" y="10800"/>
                  <a:pt x="17588" y="10800"/>
                </a:cubicBezTo>
                <a:cubicBezTo>
                  <a:pt x="17315" y="10252"/>
                  <a:pt x="17444" y="9508"/>
                  <a:pt x="17845" y="8960"/>
                </a:cubicBezTo>
                <a:cubicBezTo>
                  <a:pt x="21070" y="4754"/>
                  <a:pt x="21070" y="4754"/>
                  <a:pt x="21070" y="4754"/>
                </a:cubicBezTo>
                <a:cubicBezTo>
                  <a:pt x="21343" y="4206"/>
                  <a:pt x="21600" y="4381"/>
                  <a:pt x="21600" y="4929"/>
                </a:cubicBezTo>
                <a:cubicBezTo>
                  <a:pt x="21600" y="19782"/>
                  <a:pt x="21600" y="19782"/>
                  <a:pt x="21600" y="19782"/>
                </a:cubicBezTo>
                <a:cubicBezTo>
                  <a:pt x="21600" y="19782"/>
                  <a:pt x="21472" y="21600"/>
                  <a:pt x="19995" y="21600"/>
                </a:cubicBezTo>
                <a:cubicBezTo>
                  <a:pt x="1476" y="21600"/>
                  <a:pt x="1476" y="21600"/>
                  <a:pt x="1476" y="21600"/>
                </a:cubicBez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10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3" name="AutoShape 124"/>
          <p:cNvSpPr/>
          <p:nvPr/>
        </p:nvSpPr>
        <p:spPr>
          <a:xfrm>
            <a:off x="6185518" y="3509069"/>
            <a:ext cx="391605" cy="311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85" y="0"/>
                </a:moveTo>
                <a:cubicBezTo>
                  <a:pt x="20942" y="0"/>
                  <a:pt x="21160" y="103"/>
                  <a:pt x="21336" y="310"/>
                </a:cubicBezTo>
                <a:cubicBezTo>
                  <a:pt x="21512" y="518"/>
                  <a:pt x="21600" y="760"/>
                  <a:pt x="21600" y="1048"/>
                </a:cubicBezTo>
                <a:lnTo>
                  <a:pt x="21600" y="16239"/>
                </a:lnTo>
                <a:cubicBezTo>
                  <a:pt x="21600" y="16524"/>
                  <a:pt x="21512" y="16768"/>
                  <a:pt x="21336" y="16970"/>
                </a:cubicBezTo>
                <a:cubicBezTo>
                  <a:pt x="21162" y="17174"/>
                  <a:pt x="20944" y="17275"/>
                  <a:pt x="20685" y="17275"/>
                </a:cubicBezTo>
                <a:lnTo>
                  <a:pt x="19808" y="17275"/>
                </a:lnTo>
                <a:lnTo>
                  <a:pt x="19808" y="17370"/>
                </a:lnTo>
                <a:cubicBezTo>
                  <a:pt x="19808" y="17949"/>
                  <a:pt x="19710" y="18499"/>
                  <a:pt x="19514" y="19018"/>
                </a:cubicBezTo>
                <a:cubicBezTo>
                  <a:pt x="19318" y="19536"/>
                  <a:pt x="19061" y="19985"/>
                  <a:pt x="18747" y="20362"/>
                </a:cubicBezTo>
                <a:cubicBezTo>
                  <a:pt x="18434" y="20739"/>
                  <a:pt x="18052" y="21039"/>
                  <a:pt x="17609" y="21264"/>
                </a:cubicBezTo>
                <a:cubicBezTo>
                  <a:pt x="17168" y="21488"/>
                  <a:pt x="16698" y="21600"/>
                  <a:pt x="16198" y="21600"/>
                </a:cubicBezTo>
                <a:cubicBezTo>
                  <a:pt x="15706" y="21600"/>
                  <a:pt x="15238" y="21488"/>
                  <a:pt x="14797" y="21264"/>
                </a:cubicBezTo>
                <a:cubicBezTo>
                  <a:pt x="14354" y="21039"/>
                  <a:pt x="13974" y="20739"/>
                  <a:pt x="13654" y="20362"/>
                </a:cubicBezTo>
                <a:cubicBezTo>
                  <a:pt x="13333" y="19985"/>
                  <a:pt x="13078" y="19536"/>
                  <a:pt x="12887" y="19018"/>
                </a:cubicBezTo>
                <a:cubicBezTo>
                  <a:pt x="12696" y="18499"/>
                  <a:pt x="12601" y="17949"/>
                  <a:pt x="12601" y="17370"/>
                </a:cubicBezTo>
                <a:lnTo>
                  <a:pt x="12601" y="17275"/>
                </a:lnTo>
                <a:lnTo>
                  <a:pt x="9000" y="17275"/>
                </a:lnTo>
                <a:lnTo>
                  <a:pt x="9000" y="17370"/>
                </a:lnTo>
                <a:cubicBezTo>
                  <a:pt x="9000" y="17949"/>
                  <a:pt x="8904" y="18499"/>
                  <a:pt x="8713" y="19018"/>
                </a:cubicBezTo>
                <a:cubicBezTo>
                  <a:pt x="8522" y="19536"/>
                  <a:pt x="8265" y="19985"/>
                  <a:pt x="7946" y="20362"/>
                </a:cubicBezTo>
                <a:cubicBezTo>
                  <a:pt x="7628" y="20739"/>
                  <a:pt x="7244" y="21039"/>
                  <a:pt x="6803" y="21264"/>
                </a:cubicBezTo>
                <a:cubicBezTo>
                  <a:pt x="6360" y="21488"/>
                  <a:pt x="5894" y="21600"/>
                  <a:pt x="5402" y="21600"/>
                </a:cubicBezTo>
                <a:cubicBezTo>
                  <a:pt x="4910" y="21600"/>
                  <a:pt x="4442" y="21488"/>
                  <a:pt x="4004" y="21264"/>
                </a:cubicBezTo>
                <a:cubicBezTo>
                  <a:pt x="3558" y="21039"/>
                  <a:pt x="3178" y="20739"/>
                  <a:pt x="2857" y="20362"/>
                </a:cubicBezTo>
                <a:cubicBezTo>
                  <a:pt x="2537" y="19985"/>
                  <a:pt x="2282" y="19536"/>
                  <a:pt x="2091" y="19018"/>
                </a:cubicBezTo>
                <a:cubicBezTo>
                  <a:pt x="1900" y="18499"/>
                  <a:pt x="1804" y="17949"/>
                  <a:pt x="1804" y="17370"/>
                </a:cubicBezTo>
                <a:lnTo>
                  <a:pt x="1804" y="17275"/>
                </a:lnTo>
                <a:lnTo>
                  <a:pt x="891" y="17275"/>
                </a:lnTo>
                <a:cubicBezTo>
                  <a:pt x="646" y="17275"/>
                  <a:pt x="438" y="17169"/>
                  <a:pt x="262" y="16961"/>
                </a:cubicBezTo>
                <a:cubicBezTo>
                  <a:pt x="88" y="16757"/>
                  <a:pt x="0" y="16515"/>
                  <a:pt x="0" y="16239"/>
                </a:cubicBezTo>
                <a:lnTo>
                  <a:pt x="0" y="10668"/>
                </a:lnTo>
                <a:cubicBezTo>
                  <a:pt x="0" y="10441"/>
                  <a:pt x="26" y="10205"/>
                  <a:pt x="68" y="9960"/>
                </a:cubicBezTo>
                <a:cubicBezTo>
                  <a:pt x="117" y="9715"/>
                  <a:pt x="186" y="9474"/>
                  <a:pt x="274" y="9229"/>
                </a:cubicBezTo>
                <a:cubicBezTo>
                  <a:pt x="364" y="8984"/>
                  <a:pt x="470" y="8751"/>
                  <a:pt x="592" y="8526"/>
                </a:cubicBezTo>
                <a:cubicBezTo>
                  <a:pt x="712" y="8301"/>
                  <a:pt x="837" y="8114"/>
                  <a:pt x="959" y="7964"/>
                </a:cubicBezTo>
                <a:lnTo>
                  <a:pt x="3573" y="4906"/>
                </a:lnTo>
                <a:cubicBezTo>
                  <a:pt x="3697" y="4759"/>
                  <a:pt x="3857" y="4613"/>
                  <a:pt x="4053" y="4474"/>
                </a:cubicBezTo>
                <a:cubicBezTo>
                  <a:pt x="4248" y="4330"/>
                  <a:pt x="4449" y="4209"/>
                  <a:pt x="4657" y="4109"/>
                </a:cubicBezTo>
                <a:cubicBezTo>
                  <a:pt x="4863" y="4005"/>
                  <a:pt x="5071" y="3927"/>
                  <a:pt x="5277" y="3867"/>
                </a:cubicBezTo>
                <a:cubicBezTo>
                  <a:pt x="5485" y="3806"/>
                  <a:pt x="5686" y="3775"/>
                  <a:pt x="5882" y="3775"/>
                </a:cubicBezTo>
                <a:lnTo>
                  <a:pt x="6820" y="3775"/>
                </a:lnTo>
                <a:lnTo>
                  <a:pt x="6820" y="1048"/>
                </a:lnTo>
                <a:cubicBezTo>
                  <a:pt x="6820" y="760"/>
                  <a:pt x="6908" y="518"/>
                  <a:pt x="7082" y="310"/>
                </a:cubicBezTo>
                <a:cubicBezTo>
                  <a:pt x="7258" y="103"/>
                  <a:pt x="7464" y="0"/>
                  <a:pt x="7699" y="0"/>
                </a:cubicBezTo>
                <a:lnTo>
                  <a:pt x="20685" y="0"/>
                </a:lnTo>
                <a:close/>
                <a:moveTo>
                  <a:pt x="6791" y="6438"/>
                </a:moveTo>
                <a:lnTo>
                  <a:pt x="5877" y="6438"/>
                </a:lnTo>
                <a:cubicBezTo>
                  <a:pt x="5799" y="6438"/>
                  <a:pt x="5676" y="6478"/>
                  <a:pt x="5510" y="6550"/>
                </a:cubicBezTo>
                <a:cubicBezTo>
                  <a:pt x="5341" y="6625"/>
                  <a:pt x="5223" y="6703"/>
                  <a:pt x="5152" y="6784"/>
                </a:cubicBezTo>
                <a:lnTo>
                  <a:pt x="2539" y="9830"/>
                </a:lnTo>
                <a:cubicBezTo>
                  <a:pt x="2478" y="9902"/>
                  <a:pt x="2412" y="10040"/>
                  <a:pt x="2351" y="10239"/>
                </a:cubicBezTo>
                <a:cubicBezTo>
                  <a:pt x="2289" y="10435"/>
                  <a:pt x="2257" y="10579"/>
                  <a:pt x="2257" y="10671"/>
                </a:cubicBezTo>
                <a:lnTo>
                  <a:pt x="2257" y="11528"/>
                </a:lnTo>
                <a:lnTo>
                  <a:pt x="6795" y="11528"/>
                </a:lnTo>
                <a:lnTo>
                  <a:pt x="6795" y="6438"/>
                </a:lnTo>
                <a:close/>
                <a:moveTo>
                  <a:pt x="5395" y="18943"/>
                </a:moveTo>
                <a:cubicBezTo>
                  <a:pt x="5760" y="18943"/>
                  <a:pt x="6075" y="18790"/>
                  <a:pt x="6340" y="18482"/>
                </a:cubicBezTo>
                <a:cubicBezTo>
                  <a:pt x="6600" y="18174"/>
                  <a:pt x="6732" y="17805"/>
                  <a:pt x="6732" y="17373"/>
                </a:cubicBezTo>
                <a:cubicBezTo>
                  <a:pt x="6732" y="16941"/>
                  <a:pt x="6600" y="16570"/>
                  <a:pt x="6340" y="16253"/>
                </a:cubicBezTo>
                <a:cubicBezTo>
                  <a:pt x="6078" y="15945"/>
                  <a:pt x="5762" y="15787"/>
                  <a:pt x="5395" y="15787"/>
                </a:cubicBezTo>
                <a:cubicBezTo>
                  <a:pt x="5027" y="15787"/>
                  <a:pt x="4714" y="15942"/>
                  <a:pt x="4444" y="16247"/>
                </a:cubicBezTo>
                <a:cubicBezTo>
                  <a:pt x="4180" y="16558"/>
                  <a:pt x="4045" y="16933"/>
                  <a:pt x="4045" y="17373"/>
                </a:cubicBezTo>
                <a:cubicBezTo>
                  <a:pt x="4045" y="17805"/>
                  <a:pt x="4180" y="18174"/>
                  <a:pt x="4444" y="18482"/>
                </a:cubicBezTo>
                <a:cubicBezTo>
                  <a:pt x="4714" y="18790"/>
                  <a:pt x="5027" y="18943"/>
                  <a:pt x="5395" y="18943"/>
                </a:cubicBezTo>
                <a:moveTo>
                  <a:pt x="16196" y="18943"/>
                </a:moveTo>
                <a:cubicBezTo>
                  <a:pt x="16561" y="18943"/>
                  <a:pt x="16879" y="18790"/>
                  <a:pt x="17146" y="18482"/>
                </a:cubicBezTo>
                <a:cubicBezTo>
                  <a:pt x="17410" y="18174"/>
                  <a:pt x="17545" y="17805"/>
                  <a:pt x="17545" y="17373"/>
                </a:cubicBezTo>
                <a:cubicBezTo>
                  <a:pt x="17545" y="16941"/>
                  <a:pt x="17413" y="16570"/>
                  <a:pt x="17151" y="16253"/>
                </a:cubicBezTo>
                <a:cubicBezTo>
                  <a:pt x="16891" y="15945"/>
                  <a:pt x="16573" y="15787"/>
                  <a:pt x="16196" y="15787"/>
                </a:cubicBezTo>
                <a:cubicBezTo>
                  <a:pt x="15828" y="15787"/>
                  <a:pt x="15515" y="15942"/>
                  <a:pt x="15250" y="16247"/>
                </a:cubicBezTo>
                <a:cubicBezTo>
                  <a:pt x="14991" y="16558"/>
                  <a:pt x="14858" y="16933"/>
                  <a:pt x="14858" y="17373"/>
                </a:cubicBezTo>
                <a:cubicBezTo>
                  <a:pt x="14858" y="17805"/>
                  <a:pt x="14991" y="18174"/>
                  <a:pt x="15250" y="18482"/>
                </a:cubicBezTo>
                <a:cubicBezTo>
                  <a:pt x="15512" y="18790"/>
                  <a:pt x="15826" y="18943"/>
                  <a:pt x="16196" y="18943"/>
                </a:cubicBezTo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defTabSz="673734">
              <a:defRPr sz="6000">
                <a:solidFill>
                  <a:srgbClr val="282E33"/>
                </a:solidFill>
                <a:effectLst>
                  <a:outerShdw blurRad="38100" dist="38100" dir="2700000" rotWithShape="0">
                    <a:srgbClr val="000000"/>
                  </a:outerShdw>
                </a:effectLst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4" name="Freeform 290"/>
          <p:cNvSpPr/>
          <p:nvPr/>
        </p:nvSpPr>
        <p:spPr>
          <a:xfrm>
            <a:off x="6193699" y="1760166"/>
            <a:ext cx="428405" cy="3223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086" extrusionOk="0">
                <a:moveTo>
                  <a:pt x="21600" y="2653"/>
                </a:moveTo>
                <a:cubicBezTo>
                  <a:pt x="21600" y="11332"/>
                  <a:pt x="21600" y="11332"/>
                  <a:pt x="21600" y="11332"/>
                </a:cubicBezTo>
                <a:cubicBezTo>
                  <a:pt x="21600" y="11332"/>
                  <a:pt x="20146" y="11810"/>
                  <a:pt x="19972" y="11810"/>
                </a:cubicBezTo>
                <a:cubicBezTo>
                  <a:pt x="19603" y="11810"/>
                  <a:pt x="18691" y="12287"/>
                  <a:pt x="18148" y="11332"/>
                </a:cubicBezTo>
                <a:cubicBezTo>
                  <a:pt x="17063" y="10152"/>
                  <a:pt x="13438" y="5237"/>
                  <a:pt x="13438" y="5237"/>
                </a:cubicBezTo>
                <a:cubicBezTo>
                  <a:pt x="13438" y="5237"/>
                  <a:pt x="12895" y="4535"/>
                  <a:pt x="11788" y="5237"/>
                </a:cubicBezTo>
                <a:cubicBezTo>
                  <a:pt x="10898" y="5939"/>
                  <a:pt x="9617" y="6866"/>
                  <a:pt x="9074" y="7119"/>
                </a:cubicBezTo>
                <a:cubicBezTo>
                  <a:pt x="8901" y="7344"/>
                  <a:pt x="8531" y="7568"/>
                  <a:pt x="8336" y="7568"/>
                </a:cubicBezTo>
                <a:cubicBezTo>
                  <a:pt x="7620" y="7568"/>
                  <a:pt x="7077" y="6641"/>
                  <a:pt x="7077" y="5714"/>
                </a:cubicBezTo>
                <a:cubicBezTo>
                  <a:pt x="7077" y="4984"/>
                  <a:pt x="7446" y="4535"/>
                  <a:pt x="7815" y="4282"/>
                </a:cubicBezTo>
                <a:cubicBezTo>
                  <a:pt x="9248" y="3102"/>
                  <a:pt x="11983" y="1248"/>
                  <a:pt x="13069" y="293"/>
                </a:cubicBezTo>
                <a:cubicBezTo>
                  <a:pt x="13785" y="-156"/>
                  <a:pt x="14154" y="-156"/>
                  <a:pt x="15239" y="771"/>
                </a:cubicBezTo>
                <a:cubicBezTo>
                  <a:pt x="16325" y="2175"/>
                  <a:pt x="17432" y="3355"/>
                  <a:pt x="17432" y="3355"/>
                </a:cubicBezTo>
                <a:cubicBezTo>
                  <a:pt x="17432" y="3355"/>
                  <a:pt x="17779" y="3580"/>
                  <a:pt x="18148" y="3580"/>
                </a:cubicBezTo>
                <a:cubicBezTo>
                  <a:pt x="19060" y="3355"/>
                  <a:pt x="21600" y="2653"/>
                  <a:pt x="21600" y="2653"/>
                </a:cubicBezTo>
                <a:close/>
                <a:moveTo>
                  <a:pt x="7251" y="17427"/>
                </a:moveTo>
                <a:cubicBezTo>
                  <a:pt x="7446" y="16978"/>
                  <a:pt x="7446" y="16276"/>
                  <a:pt x="7077" y="15798"/>
                </a:cubicBezTo>
                <a:cubicBezTo>
                  <a:pt x="6708" y="15321"/>
                  <a:pt x="6361" y="15321"/>
                  <a:pt x="5992" y="15321"/>
                </a:cubicBezTo>
                <a:cubicBezTo>
                  <a:pt x="5992" y="14871"/>
                  <a:pt x="5992" y="14169"/>
                  <a:pt x="5623" y="13916"/>
                </a:cubicBezTo>
                <a:cubicBezTo>
                  <a:pt x="5449" y="13439"/>
                  <a:pt x="4906" y="13214"/>
                  <a:pt x="4537" y="13439"/>
                </a:cubicBezTo>
                <a:cubicBezTo>
                  <a:pt x="4711" y="12989"/>
                  <a:pt x="4537" y="12287"/>
                  <a:pt x="4363" y="11810"/>
                </a:cubicBezTo>
                <a:cubicBezTo>
                  <a:pt x="3821" y="11107"/>
                  <a:pt x="2909" y="11332"/>
                  <a:pt x="2366" y="12034"/>
                </a:cubicBezTo>
                <a:cubicBezTo>
                  <a:pt x="1997" y="12512"/>
                  <a:pt x="1628" y="13916"/>
                  <a:pt x="1997" y="14619"/>
                </a:cubicBezTo>
                <a:cubicBezTo>
                  <a:pt x="2540" y="15321"/>
                  <a:pt x="3083" y="14871"/>
                  <a:pt x="3452" y="14871"/>
                </a:cubicBezTo>
                <a:cubicBezTo>
                  <a:pt x="3452" y="15321"/>
                  <a:pt x="3083" y="15798"/>
                  <a:pt x="3452" y="16500"/>
                </a:cubicBezTo>
                <a:cubicBezTo>
                  <a:pt x="3821" y="17203"/>
                  <a:pt x="4537" y="16753"/>
                  <a:pt x="4906" y="16753"/>
                </a:cubicBezTo>
                <a:cubicBezTo>
                  <a:pt x="4711" y="17203"/>
                  <a:pt x="4363" y="17905"/>
                  <a:pt x="4906" y="18607"/>
                </a:cubicBezTo>
                <a:cubicBezTo>
                  <a:pt x="5253" y="19085"/>
                  <a:pt x="5992" y="18860"/>
                  <a:pt x="6361" y="18607"/>
                </a:cubicBezTo>
                <a:cubicBezTo>
                  <a:pt x="6165" y="19309"/>
                  <a:pt x="5818" y="19787"/>
                  <a:pt x="6361" y="20742"/>
                </a:cubicBezTo>
                <a:cubicBezTo>
                  <a:pt x="6903" y="21444"/>
                  <a:pt x="7989" y="20966"/>
                  <a:pt x="8531" y="20264"/>
                </a:cubicBezTo>
                <a:cubicBezTo>
                  <a:pt x="9074" y="19562"/>
                  <a:pt x="9074" y="18607"/>
                  <a:pt x="8531" y="17905"/>
                </a:cubicBezTo>
                <a:cubicBezTo>
                  <a:pt x="8162" y="17427"/>
                  <a:pt x="7815" y="17427"/>
                  <a:pt x="7251" y="17427"/>
                </a:cubicBezTo>
                <a:close/>
                <a:moveTo>
                  <a:pt x="17063" y="12989"/>
                </a:moveTo>
                <a:cubicBezTo>
                  <a:pt x="13242" y="7821"/>
                  <a:pt x="15066" y="10152"/>
                  <a:pt x="12895" y="7344"/>
                </a:cubicBezTo>
                <a:cubicBezTo>
                  <a:pt x="12895" y="7344"/>
                  <a:pt x="12352" y="6417"/>
                  <a:pt x="11440" y="7119"/>
                </a:cubicBezTo>
                <a:cubicBezTo>
                  <a:pt x="10898" y="7344"/>
                  <a:pt x="10160" y="7821"/>
                  <a:pt x="9617" y="8299"/>
                </a:cubicBezTo>
                <a:cubicBezTo>
                  <a:pt x="9074" y="8523"/>
                  <a:pt x="8531" y="8748"/>
                  <a:pt x="8336" y="8748"/>
                </a:cubicBezTo>
                <a:cubicBezTo>
                  <a:pt x="7077" y="8748"/>
                  <a:pt x="6165" y="7344"/>
                  <a:pt x="6165" y="5939"/>
                </a:cubicBezTo>
                <a:cubicBezTo>
                  <a:pt x="6165" y="4759"/>
                  <a:pt x="6534" y="3833"/>
                  <a:pt x="7251" y="3355"/>
                </a:cubicBezTo>
                <a:cubicBezTo>
                  <a:pt x="7989" y="2653"/>
                  <a:pt x="9986" y="1248"/>
                  <a:pt x="9986" y="1248"/>
                </a:cubicBezTo>
                <a:cubicBezTo>
                  <a:pt x="9986" y="1248"/>
                  <a:pt x="9443" y="69"/>
                  <a:pt x="8162" y="69"/>
                </a:cubicBezTo>
                <a:cubicBezTo>
                  <a:pt x="6708" y="69"/>
                  <a:pt x="3994" y="2653"/>
                  <a:pt x="3994" y="2653"/>
                </a:cubicBezTo>
                <a:cubicBezTo>
                  <a:pt x="3994" y="2653"/>
                  <a:pt x="3256" y="3102"/>
                  <a:pt x="2171" y="2653"/>
                </a:cubicBezTo>
                <a:cubicBezTo>
                  <a:pt x="0" y="1698"/>
                  <a:pt x="0" y="1698"/>
                  <a:pt x="0" y="1698"/>
                </a:cubicBezTo>
                <a:cubicBezTo>
                  <a:pt x="0" y="11810"/>
                  <a:pt x="0" y="11810"/>
                  <a:pt x="0" y="11810"/>
                </a:cubicBezTo>
                <a:cubicBezTo>
                  <a:pt x="0" y="11810"/>
                  <a:pt x="543" y="12034"/>
                  <a:pt x="1085" y="12287"/>
                </a:cubicBezTo>
                <a:cubicBezTo>
                  <a:pt x="1281" y="11810"/>
                  <a:pt x="1454" y="11332"/>
                  <a:pt x="1802" y="10855"/>
                </a:cubicBezTo>
                <a:cubicBezTo>
                  <a:pt x="2714" y="9703"/>
                  <a:pt x="4168" y="9703"/>
                  <a:pt x="5080" y="10855"/>
                </a:cubicBezTo>
                <a:cubicBezTo>
                  <a:pt x="5253" y="11332"/>
                  <a:pt x="5449" y="11557"/>
                  <a:pt x="5449" y="12034"/>
                </a:cubicBezTo>
                <a:cubicBezTo>
                  <a:pt x="5818" y="12287"/>
                  <a:pt x="6165" y="12512"/>
                  <a:pt x="6361" y="12989"/>
                </a:cubicBezTo>
                <a:cubicBezTo>
                  <a:pt x="6708" y="13214"/>
                  <a:pt x="6903" y="13692"/>
                  <a:pt x="6903" y="14169"/>
                </a:cubicBezTo>
                <a:cubicBezTo>
                  <a:pt x="7251" y="14169"/>
                  <a:pt x="7620" y="14394"/>
                  <a:pt x="7815" y="14871"/>
                </a:cubicBezTo>
                <a:cubicBezTo>
                  <a:pt x="8162" y="15321"/>
                  <a:pt x="8336" y="15798"/>
                  <a:pt x="8336" y="16276"/>
                </a:cubicBezTo>
                <a:cubicBezTo>
                  <a:pt x="8705" y="16276"/>
                  <a:pt x="9074" y="16500"/>
                  <a:pt x="9248" y="16978"/>
                </a:cubicBezTo>
                <a:cubicBezTo>
                  <a:pt x="9791" y="17680"/>
                  <a:pt x="9986" y="18607"/>
                  <a:pt x="9791" y="19562"/>
                </a:cubicBezTo>
                <a:cubicBezTo>
                  <a:pt x="9986" y="19562"/>
                  <a:pt x="10160" y="20011"/>
                  <a:pt x="10355" y="20264"/>
                </a:cubicBezTo>
                <a:cubicBezTo>
                  <a:pt x="10702" y="20742"/>
                  <a:pt x="11440" y="20742"/>
                  <a:pt x="11788" y="20264"/>
                </a:cubicBezTo>
                <a:cubicBezTo>
                  <a:pt x="12157" y="19787"/>
                  <a:pt x="12157" y="18860"/>
                  <a:pt x="11788" y="18382"/>
                </a:cubicBezTo>
                <a:lnTo>
                  <a:pt x="11614" y="18382"/>
                </a:lnTo>
                <a:cubicBezTo>
                  <a:pt x="10529" y="16753"/>
                  <a:pt x="10355" y="16500"/>
                  <a:pt x="10529" y="16276"/>
                </a:cubicBezTo>
                <a:cubicBezTo>
                  <a:pt x="10702" y="16276"/>
                  <a:pt x="10898" y="16500"/>
                  <a:pt x="12157" y="18382"/>
                </a:cubicBezTo>
                <a:cubicBezTo>
                  <a:pt x="12352" y="18607"/>
                  <a:pt x="12352" y="18607"/>
                  <a:pt x="12352" y="18607"/>
                </a:cubicBezTo>
                <a:cubicBezTo>
                  <a:pt x="12699" y="19085"/>
                  <a:pt x="13242" y="19085"/>
                  <a:pt x="13611" y="18607"/>
                </a:cubicBezTo>
                <a:cubicBezTo>
                  <a:pt x="13980" y="18158"/>
                  <a:pt x="13980" y="17203"/>
                  <a:pt x="13611" y="16753"/>
                </a:cubicBezTo>
                <a:cubicBezTo>
                  <a:pt x="12352" y="14871"/>
                  <a:pt x="12157" y="14619"/>
                  <a:pt x="12157" y="14394"/>
                </a:cubicBezTo>
                <a:cubicBezTo>
                  <a:pt x="12352" y="14394"/>
                  <a:pt x="12895" y="15321"/>
                  <a:pt x="14154" y="16978"/>
                </a:cubicBezTo>
                <a:cubicBezTo>
                  <a:pt x="14523" y="17427"/>
                  <a:pt x="15239" y="17427"/>
                  <a:pt x="15608" y="16978"/>
                </a:cubicBezTo>
                <a:cubicBezTo>
                  <a:pt x="15782" y="16500"/>
                  <a:pt x="15977" y="15798"/>
                  <a:pt x="15608" y="15096"/>
                </a:cubicBezTo>
                <a:cubicBezTo>
                  <a:pt x="13980" y="12989"/>
                  <a:pt x="13980" y="12989"/>
                  <a:pt x="14154" y="12737"/>
                </a:cubicBezTo>
                <a:lnTo>
                  <a:pt x="15782" y="14619"/>
                </a:lnTo>
                <a:cubicBezTo>
                  <a:pt x="15782" y="14871"/>
                  <a:pt x="15782" y="14871"/>
                  <a:pt x="15782" y="14871"/>
                </a:cubicBezTo>
                <a:cubicBezTo>
                  <a:pt x="16151" y="15321"/>
                  <a:pt x="16694" y="15321"/>
                  <a:pt x="17063" y="14871"/>
                </a:cubicBezTo>
                <a:cubicBezTo>
                  <a:pt x="17432" y="14169"/>
                  <a:pt x="17432" y="13439"/>
                  <a:pt x="17063" y="12989"/>
                </a:cubicBez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5" name="Freeform 526"/>
          <p:cNvSpPr/>
          <p:nvPr/>
        </p:nvSpPr>
        <p:spPr>
          <a:xfrm>
            <a:off x="2455726" y="3459085"/>
            <a:ext cx="330917" cy="4060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36" extrusionOk="0">
                <a:moveTo>
                  <a:pt x="21600" y="10283"/>
                </a:moveTo>
                <a:cubicBezTo>
                  <a:pt x="21600" y="14179"/>
                  <a:pt x="17602" y="17378"/>
                  <a:pt x="12719" y="17720"/>
                </a:cubicBezTo>
                <a:cubicBezTo>
                  <a:pt x="12719" y="17597"/>
                  <a:pt x="12578" y="17378"/>
                  <a:pt x="12578" y="17145"/>
                </a:cubicBezTo>
                <a:cubicBezTo>
                  <a:pt x="12578" y="17145"/>
                  <a:pt x="12419" y="16681"/>
                  <a:pt x="12136" y="16120"/>
                </a:cubicBezTo>
                <a:cubicBezTo>
                  <a:pt x="16116" y="15997"/>
                  <a:pt x="19371" y="13482"/>
                  <a:pt x="19371" y="10283"/>
                </a:cubicBezTo>
                <a:cubicBezTo>
                  <a:pt x="19371" y="7084"/>
                  <a:pt x="16116" y="4459"/>
                  <a:pt x="12136" y="4336"/>
                </a:cubicBezTo>
                <a:cubicBezTo>
                  <a:pt x="12419" y="3885"/>
                  <a:pt x="12578" y="3434"/>
                  <a:pt x="12578" y="3311"/>
                </a:cubicBezTo>
                <a:cubicBezTo>
                  <a:pt x="12578" y="3201"/>
                  <a:pt x="12719" y="2969"/>
                  <a:pt x="12719" y="2750"/>
                </a:cubicBezTo>
                <a:cubicBezTo>
                  <a:pt x="17602" y="3078"/>
                  <a:pt x="21600" y="6400"/>
                  <a:pt x="21600" y="10283"/>
                </a:cubicBezTo>
                <a:close/>
                <a:moveTo>
                  <a:pt x="301" y="5717"/>
                </a:moveTo>
                <a:cubicBezTo>
                  <a:pt x="142" y="7193"/>
                  <a:pt x="0" y="8683"/>
                  <a:pt x="0" y="10173"/>
                </a:cubicBezTo>
                <a:lnTo>
                  <a:pt x="0" y="10406"/>
                </a:lnTo>
                <a:cubicBezTo>
                  <a:pt x="0" y="11882"/>
                  <a:pt x="142" y="13263"/>
                  <a:pt x="301" y="14739"/>
                </a:cubicBezTo>
                <a:cubicBezTo>
                  <a:pt x="743" y="18513"/>
                  <a:pt x="4582" y="21028"/>
                  <a:pt x="8279" y="20454"/>
                </a:cubicBezTo>
                <a:cubicBezTo>
                  <a:pt x="8580" y="20344"/>
                  <a:pt x="8721" y="20344"/>
                  <a:pt x="8881" y="20344"/>
                </a:cubicBezTo>
                <a:cubicBezTo>
                  <a:pt x="9765" y="20003"/>
                  <a:pt x="10508" y="19538"/>
                  <a:pt x="11393" y="19087"/>
                </a:cubicBezTo>
                <a:cubicBezTo>
                  <a:pt x="12419" y="18513"/>
                  <a:pt x="10066" y="14056"/>
                  <a:pt x="8721" y="14630"/>
                </a:cubicBezTo>
                <a:cubicBezTo>
                  <a:pt x="8138" y="14862"/>
                  <a:pt x="6652" y="15778"/>
                  <a:pt x="6068" y="15778"/>
                </a:cubicBezTo>
                <a:cubicBezTo>
                  <a:pt x="5466" y="15888"/>
                  <a:pt x="5183" y="15314"/>
                  <a:pt x="5024" y="14739"/>
                </a:cubicBezTo>
                <a:cubicBezTo>
                  <a:pt x="4883" y="13482"/>
                  <a:pt x="5024" y="11773"/>
                  <a:pt x="5024" y="10406"/>
                </a:cubicBezTo>
                <a:cubicBezTo>
                  <a:pt x="5024" y="10283"/>
                  <a:pt x="5024" y="10283"/>
                  <a:pt x="5024" y="10283"/>
                </a:cubicBezTo>
                <a:cubicBezTo>
                  <a:pt x="5024" y="10173"/>
                  <a:pt x="5024" y="10173"/>
                  <a:pt x="5024" y="10173"/>
                </a:cubicBezTo>
                <a:cubicBezTo>
                  <a:pt x="5024" y="8683"/>
                  <a:pt x="4883" y="7084"/>
                  <a:pt x="5024" y="5717"/>
                </a:cubicBezTo>
                <a:cubicBezTo>
                  <a:pt x="5183" y="5252"/>
                  <a:pt x="5466" y="4691"/>
                  <a:pt x="6068" y="4691"/>
                </a:cubicBezTo>
                <a:cubicBezTo>
                  <a:pt x="6652" y="4801"/>
                  <a:pt x="8138" y="5607"/>
                  <a:pt x="8721" y="5826"/>
                </a:cubicBezTo>
                <a:cubicBezTo>
                  <a:pt x="10066" y="6400"/>
                  <a:pt x="12419" y="1943"/>
                  <a:pt x="11393" y="1369"/>
                </a:cubicBezTo>
                <a:cubicBezTo>
                  <a:pt x="10508" y="1027"/>
                  <a:pt x="9765" y="453"/>
                  <a:pt x="8881" y="221"/>
                </a:cubicBezTo>
                <a:cubicBezTo>
                  <a:pt x="8721" y="112"/>
                  <a:pt x="8580" y="112"/>
                  <a:pt x="8279" y="112"/>
                </a:cubicBezTo>
                <a:cubicBezTo>
                  <a:pt x="4582" y="-572"/>
                  <a:pt x="743" y="1943"/>
                  <a:pt x="301" y="5717"/>
                </a:cubicBezTo>
                <a:close/>
                <a:moveTo>
                  <a:pt x="7253" y="11882"/>
                </a:moveTo>
                <a:cubicBezTo>
                  <a:pt x="10650" y="11882"/>
                  <a:pt x="10650" y="11882"/>
                  <a:pt x="10650" y="11882"/>
                </a:cubicBezTo>
                <a:cubicBezTo>
                  <a:pt x="10791" y="11199"/>
                  <a:pt x="10791" y="11199"/>
                  <a:pt x="10791" y="11199"/>
                </a:cubicBezTo>
                <a:cubicBezTo>
                  <a:pt x="8721" y="11199"/>
                  <a:pt x="8721" y="11199"/>
                  <a:pt x="8721" y="11199"/>
                </a:cubicBezTo>
                <a:cubicBezTo>
                  <a:pt x="8721" y="11199"/>
                  <a:pt x="8881" y="11089"/>
                  <a:pt x="9022" y="11089"/>
                </a:cubicBezTo>
                <a:cubicBezTo>
                  <a:pt x="9022" y="10980"/>
                  <a:pt x="9323" y="10857"/>
                  <a:pt x="9606" y="10747"/>
                </a:cubicBezTo>
                <a:cubicBezTo>
                  <a:pt x="10066" y="10515"/>
                  <a:pt x="10066" y="10515"/>
                  <a:pt x="10066" y="10515"/>
                </a:cubicBezTo>
                <a:cubicBezTo>
                  <a:pt x="10349" y="10406"/>
                  <a:pt x="10650" y="10173"/>
                  <a:pt x="10791" y="10064"/>
                </a:cubicBezTo>
                <a:cubicBezTo>
                  <a:pt x="11092" y="9832"/>
                  <a:pt x="11233" y="9599"/>
                  <a:pt x="11393" y="9257"/>
                </a:cubicBezTo>
                <a:cubicBezTo>
                  <a:pt x="11534" y="8916"/>
                  <a:pt x="11393" y="8683"/>
                  <a:pt x="11092" y="8451"/>
                </a:cubicBezTo>
                <a:cubicBezTo>
                  <a:pt x="10950" y="8232"/>
                  <a:pt x="10508" y="8109"/>
                  <a:pt x="10066" y="8109"/>
                </a:cubicBezTo>
                <a:cubicBezTo>
                  <a:pt x="9323" y="8109"/>
                  <a:pt x="8881" y="8232"/>
                  <a:pt x="8421" y="8683"/>
                </a:cubicBezTo>
                <a:cubicBezTo>
                  <a:pt x="8279" y="8806"/>
                  <a:pt x="8138" y="9148"/>
                  <a:pt x="7996" y="9490"/>
                </a:cubicBezTo>
                <a:cubicBezTo>
                  <a:pt x="9022" y="9490"/>
                  <a:pt x="9022" y="9490"/>
                  <a:pt x="9022" y="9490"/>
                </a:cubicBezTo>
                <a:cubicBezTo>
                  <a:pt x="9022" y="9257"/>
                  <a:pt x="9164" y="9025"/>
                  <a:pt x="9164" y="8916"/>
                </a:cubicBezTo>
                <a:cubicBezTo>
                  <a:pt x="9323" y="8806"/>
                  <a:pt x="9606" y="8683"/>
                  <a:pt x="9907" y="8683"/>
                </a:cubicBezTo>
                <a:cubicBezTo>
                  <a:pt x="10066" y="8683"/>
                  <a:pt x="10207" y="8806"/>
                  <a:pt x="10349" y="8916"/>
                </a:cubicBezTo>
                <a:cubicBezTo>
                  <a:pt x="10349" y="9025"/>
                  <a:pt x="10508" y="9148"/>
                  <a:pt x="10349" y="9257"/>
                </a:cubicBezTo>
                <a:cubicBezTo>
                  <a:pt x="10349" y="9490"/>
                  <a:pt x="10207" y="9599"/>
                  <a:pt x="9907" y="9832"/>
                </a:cubicBezTo>
                <a:cubicBezTo>
                  <a:pt x="9765" y="9941"/>
                  <a:pt x="9464" y="10064"/>
                  <a:pt x="8881" y="10406"/>
                </a:cubicBezTo>
                <a:cubicBezTo>
                  <a:pt x="8279" y="10624"/>
                  <a:pt x="7996" y="10857"/>
                  <a:pt x="7695" y="11199"/>
                </a:cubicBezTo>
                <a:cubicBezTo>
                  <a:pt x="7536" y="11431"/>
                  <a:pt x="7395" y="11663"/>
                  <a:pt x="7253" y="11882"/>
                </a:cubicBezTo>
                <a:close/>
                <a:moveTo>
                  <a:pt x="14931" y="10515"/>
                </a:moveTo>
                <a:cubicBezTo>
                  <a:pt x="14488" y="10515"/>
                  <a:pt x="14488" y="10515"/>
                  <a:pt x="14488" y="10515"/>
                </a:cubicBezTo>
                <a:cubicBezTo>
                  <a:pt x="15090" y="8109"/>
                  <a:pt x="15090" y="8109"/>
                  <a:pt x="15090" y="8109"/>
                </a:cubicBezTo>
                <a:cubicBezTo>
                  <a:pt x="14046" y="8109"/>
                  <a:pt x="14046" y="8109"/>
                  <a:pt x="14046" y="8109"/>
                </a:cubicBezTo>
                <a:cubicBezTo>
                  <a:pt x="11534" y="10406"/>
                  <a:pt x="11534" y="10406"/>
                  <a:pt x="11534" y="10406"/>
                </a:cubicBezTo>
                <a:cubicBezTo>
                  <a:pt x="11393" y="11089"/>
                  <a:pt x="11393" y="11089"/>
                  <a:pt x="11393" y="11089"/>
                </a:cubicBezTo>
                <a:cubicBezTo>
                  <a:pt x="13321" y="11089"/>
                  <a:pt x="13321" y="11089"/>
                  <a:pt x="13321" y="11089"/>
                </a:cubicBezTo>
                <a:cubicBezTo>
                  <a:pt x="13162" y="11882"/>
                  <a:pt x="13162" y="11882"/>
                  <a:pt x="13162" y="11882"/>
                </a:cubicBezTo>
                <a:cubicBezTo>
                  <a:pt x="14046" y="11882"/>
                  <a:pt x="14046" y="11882"/>
                  <a:pt x="14046" y="11882"/>
                </a:cubicBezTo>
                <a:cubicBezTo>
                  <a:pt x="14205" y="11089"/>
                  <a:pt x="14205" y="11089"/>
                  <a:pt x="14205" y="11089"/>
                </a:cubicBezTo>
                <a:cubicBezTo>
                  <a:pt x="14789" y="11089"/>
                  <a:pt x="14789" y="11089"/>
                  <a:pt x="14789" y="11089"/>
                </a:cubicBezTo>
                <a:lnTo>
                  <a:pt x="14931" y="10515"/>
                </a:lnTo>
                <a:close/>
                <a:moveTo>
                  <a:pt x="12277" y="10515"/>
                </a:moveTo>
                <a:cubicBezTo>
                  <a:pt x="13905" y="8806"/>
                  <a:pt x="13905" y="8806"/>
                  <a:pt x="13905" y="8806"/>
                </a:cubicBezTo>
                <a:cubicBezTo>
                  <a:pt x="13462" y="10515"/>
                  <a:pt x="13462" y="10515"/>
                  <a:pt x="13462" y="10515"/>
                </a:cubicBezTo>
                <a:lnTo>
                  <a:pt x="12277" y="10515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2800">
                <a:solidFill>
                  <a:srgbClr val="282E33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46" name="Straight Connector 37"/>
          <p:cNvSpPr/>
          <p:nvPr/>
        </p:nvSpPr>
        <p:spPr>
          <a:xfrm>
            <a:off x="2906497" y="1852210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7" name="Straight Connector 38"/>
          <p:cNvSpPr/>
          <p:nvPr/>
        </p:nvSpPr>
        <p:spPr>
          <a:xfrm>
            <a:off x="2906497" y="3627418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8" name="Straight Connector 39"/>
          <p:cNvSpPr/>
          <p:nvPr/>
        </p:nvSpPr>
        <p:spPr>
          <a:xfrm>
            <a:off x="5461772" y="1852210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9" name="Straight Connector 40"/>
          <p:cNvSpPr/>
          <p:nvPr/>
        </p:nvSpPr>
        <p:spPr>
          <a:xfrm>
            <a:off x="5461772" y="3627418"/>
            <a:ext cx="575397" cy="1"/>
          </a:xfrm>
          <a:prstGeom prst="line">
            <a:avLst/>
          </a:prstGeom>
          <a:ln w="12700">
            <a:solidFill>
              <a:srgbClr val="17B59E"/>
            </a:solidFill>
            <a:prstDash val="sysDash"/>
            <a:miter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图片 21" descr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文本框 22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开发工具</a:t>
            </a:r>
          </a:p>
        </p:txBody>
      </p:sp>
      <p:grpSp>
        <p:nvGrpSpPr>
          <p:cNvPr id="255" name="Group 65"/>
          <p:cNvGrpSpPr/>
          <p:nvPr/>
        </p:nvGrpSpPr>
        <p:grpSpPr>
          <a:xfrm>
            <a:off x="3273348" y="1480555"/>
            <a:ext cx="1123258" cy="1185478"/>
            <a:chOff x="0" y="0"/>
            <a:chExt cx="1123257" cy="1185477"/>
          </a:xfrm>
        </p:grpSpPr>
        <p:sp>
          <p:nvSpPr>
            <p:cNvPr id="253" name="Freeform 44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54" name="Rectangle 47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01</a:t>
              </a:r>
            </a:p>
          </p:txBody>
        </p:sp>
      </p:grpSp>
      <p:grpSp>
        <p:nvGrpSpPr>
          <p:cNvPr id="258" name="Group 66"/>
          <p:cNvGrpSpPr/>
          <p:nvPr/>
        </p:nvGrpSpPr>
        <p:grpSpPr>
          <a:xfrm>
            <a:off x="4573565" y="1480555"/>
            <a:ext cx="1123258" cy="1185478"/>
            <a:chOff x="0" y="0"/>
            <a:chExt cx="1123257" cy="1185477"/>
          </a:xfrm>
        </p:grpSpPr>
        <p:sp>
          <p:nvSpPr>
            <p:cNvPr id="256" name="Freeform 53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57" name="Rectangle 54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02</a:t>
              </a:r>
            </a:p>
          </p:txBody>
        </p:sp>
      </p:grpSp>
      <p:grpSp>
        <p:nvGrpSpPr>
          <p:cNvPr id="261" name="Group 67"/>
          <p:cNvGrpSpPr/>
          <p:nvPr/>
        </p:nvGrpSpPr>
        <p:grpSpPr>
          <a:xfrm>
            <a:off x="3273348" y="2891837"/>
            <a:ext cx="1123258" cy="1185478"/>
            <a:chOff x="0" y="0"/>
            <a:chExt cx="1123257" cy="1185477"/>
          </a:xfrm>
        </p:grpSpPr>
        <p:sp>
          <p:nvSpPr>
            <p:cNvPr id="259" name="Freeform 68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60" name="Rectangle 69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03</a:t>
              </a:r>
            </a:p>
          </p:txBody>
        </p:sp>
      </p:grpSp>
      <p:grpSp>
        <p:nvGrpSpPr>
          <p:cNvPr id="264" name="Group 70"/>
          <p:cNvGrpSpPr/>
          <p:nvPr/>
        </p:nvGrpSpPr>
        <p:grpSpPr>
          <a:xfrm>
            <a:off x="4573565" y="2891837"/>
            <a:ext cx="1123258" cy="1185478"/>
            <a:chOff x="0" y="0"/>
            <a:chExt cx="1123257" cy="1185477"/>
          </a:xfrm>
        </p:grpSpPr>
        <p:sp>
          <p:nvSpPr>
            <p:cNvPr id="262" name="Freeform 71"/>
            <p:cNvSpPr/>
            <p:nvPr/>
          </p:nvSpPr>
          <p:spPr>
            <a:xfrm rot="16200000">
              <a:off x="-31110" y="31109"/>
              <a:ext cx="1185478" cy="11232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2539" y="0"/>
                  </a:lnTo>
                  <a:lnTo>
                    <a:pt x="21600" y="0"/>
                  </a:lnTo>
                  <a:lnTo>
                    <a:pt x="21600" y="10800"/>
                  </a:lnTo>
                  <a:cubicBezTo>
                    <a:pt x="21600" y="13694"/>
                    <a:pt x="21600" y="16588"/>
                    <a:pt x="21600" y="19482"/>
                  </a:cubicBezTo>
                  <a:cubicBezTo>
                    <a:pt x="21600" y="20188"/>
                    <a:pt x="21600" y="20894"/>
                    <a:pt x="21600" y="21600"/>
                  </a:cubicBezTo>
                  <a:lnTo>
                    <a:pt x="0" y="21600"/>
                  </a:lnTo>
                  <a:lnTo>
                    <a:pt x="6574" y="108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 defTabSz="1013460">
                <a:defRPr sz="3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263" name="Rectangle 73"/>
            <p:cNvSpPr/>
            <p:nvPr/>
          </p:nvSpPr>
          <p:spPr>
            <a:xfrm>
              <a:off x="283538" y="160822"/>
              <a:ext cx="556182" cy="574041"/>
            </a:xfrm>
            <a:prstGeom prst="rect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ctr" defTabSz="1013460">
                <a:defRPr sz="3200" b="1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04</a:t>
              </a:r>
            </a:p>
          </p:txBody>
        </p:sp>
      </p:grpSp>
      <p:sp>
        <p:nvSpPr>
          <p:cNvPr id="265" name="矩形 13"/>
          <p:cNvSpPr txBox="1"/>
          <p:nvPr/>
        </p:nvSpPr>
        <p:spPr>
          <a:xfrm>
            <a:off x="5748266" y="1480554"/>
            <a:ext cx="1386825" cy="3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navicat</a:t>
            </a:r>
          </a:p>
        </p:txBody>
      </p:sp>
      <p:sp>
        <p:nvSpPr>
          <p:cNvPr id="266" name="文本框 40"/>
          <p:cNvSpPr txBox="1"/>
          <p:nvPr/>
        </p:nvSpPr>
        <p:spPr>
          <a:xfrm>
            <a:off x="5748266" y="1678083"/>
            <a:ext cx="2640621" cy="8664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lang="zh-CN" altLang="en-US" dirty="0"/>
              <a:t>可视化数据库管理，脱离原生</a:t>
            </a:r>
            <a:r>
              <a:rPr lang="en-US" altLang="zh-CN" dirty="0" err="1"/>
              <a:t>cmd</a:t>
            </a:r>
            <a:r>
              <a:rPr lang="zh-CN" altLang="en-US" dirty="0"/>
              <a:t>指令，简化建库建表操作，方便添加测试数据</a:t>
            </a:r>
            <a:endParaRPr dirty="0"/>
          </a:p>
        </p:txBody>
      </p:sp>
      <p:sp>
        <p:nvSpPr>
          <p:cNvPr id="267" name="矩形 15"/>
          <p:cNvSpPr txBox="1"/>
          <p:nvPr/>
        </p:nvSpPr>
        <p:spPr>
          <a:xfrm>
            <a:off x="5748266" y="2889523"/>
            <a:ext cx="1920561" cy="3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visual studio code</a:t>
            </a:r>
          </a:p>
        </p:txBody>
      </p:sp>
      <p:sp>
        <p:nvSpPr>
          <p:cNvPr id="268" name="文本框 40"/>
          <p:cNvSpPr txBox="1"/>
          <p:nvPr/>
        </p:nvSpPr>
        <p:spPr>
          <a:xfrm>
            <a:off x="5748266" y="3189583"/>
            <a:ext cx="2640621" cy="930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 err="1"/>
              <a:t>使用visual</a:t>
            </a:r>
            <a:r>
              <a:rPr dirty="0"/>
              <a:t> studio </a:t>
            </a:r>
            <a:r>
              <a:rPr dirty="0" err="1"/>
              <a:t>code编辑工具进行小程序和管理端的代码编写，大大提高了代码的效率</a:t>
            </a:r>
            <a:endParaRPr dirty="0"/>
          </a:p>
        </p:txBody>
      </p:sp>
      <p:sp>
        <p:nvSpPr>
          <p:cNvPr id="269" name="矩形 17"/>
          <p:cNvSpPr txBox="1"/>
          <p:nvPr/>
        </p:nvSpPr>
        <p:spPr>
          <a:xfrm>
            <a:off x="1836341" y="1480554"/>
            <a:ext cx="1386824" cy="308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natapp</a:t>
            </a:r>
          </a:p>
        </p:txBody>
      </p:sp>
      <p:sp>
        <p:nvSpPr>
          <p:cNvPr id="270" name="文本框 40"/>
          <p:cNvSpPr txBox="1"/>
          <p:nvPr/>
        </p:nvSpPr>
        <p:spPr>
          <a:xfrm>
            <a:off x="485940" y="1678083"/>
            <a:ext cx="2721265" cy="12548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rPr dirty="0"/>
              <a:t>Natapp是一款内网穿透软件，他可以将本地localhost地址映射到公网上，极大的降低了开发过程中需要将项目发送到阿里云服务器的繁琐性</a:t>
            </a:r>
          </a:p>
        </p:txBody>
      </p:sp>
      <p:sp>
        <p:nvSpPr>
          <p:cNvPr id="271" name="矩形 19"/>
          <p:cNvSpPr txBox="1"/>
          <p:nvPr/>
        </p:nvSpPr>
        <p:spPr>
          <a:xfrm>
            <a:off x="1044273" y="2889523"/>
            <a:ext cx="2178892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微信小程序开发者工具</a:t>
            </a:r>
          </a:p>
        </p:txBody>
      </p:sp>
      <p:sp>
        <p:nvSpPr>
          <p:cNvPr id="272" name="文本框 40"/>
          <p:cNvSpPr txBox="1"/>
          <p:nvPr/>
        </p:nvSpPr>
        <p:spPr>
          <a:xfrm>
            <a:off x="485940" y="3189870"/>
            <a:ext cx="2721265" cy="6071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2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使用微信小程序开发者工具对小程序进行调试和编写。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80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278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279" name="3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281" name="文本框 7"/>
          <p:cNvSpPr txBox="1"/>
          <p:nvPr/>
        </p:nvSpPr>
        <p:spPr>
          <a:xfrm>
            <a:off x="6699225" y="356161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项目演示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1" animBg="1" advAuto="0"/>
      <p:bldP spid="281" grpId="2" animBg="1" advAuto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图片 29" descr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284" name="文本框 30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项目展示</a:t>
            </a:r>
          </a:p>
        </p:txBody>
      </p:sp>
      <p:sp>
        <p:nvSpPr>
          <p:cNvPr id="285" name="Freeform 55"/>
          <p:cNvSpPr/>
          <p:nvPr/>
        </p:nvSpPr>
        <p:spPr>
          <a:xfrm rot="16200000">
            <a:off x="6790276" y="1983241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6" name="Freeform 52"/>
          <p:cNvSpPr/>
          <p:nvPr/>
        </p:nvSpPr>
        <p:spPr>
          <a:xfrm rot="16200000">
            <a:off x="4904275" y="1973908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7" name="Freeform 51"/>
          <p:cNvSpPr/>
          <p:nvPr/>
        </p:nvSpPr>
        <p:spPr>
          <a:xfrm rot="16200000">
            <a:off x="3014047" y="1973909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8" name="Freeform 50"/>
          <p:cNvSpPr/>
          <p:nvPr/>
        </p:nvSpPr>
        <p:spPr>
          <a:xfrm rot="16200000">
            <a:off x="1124236" y="1971424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89" name="Straight Connector 29"/>
          <p:cNvSpPr/>
          <p:nvPr/>
        </p:nvSpPr>
        <p:spPr>
          <a:xfrm flipH="1" flipV="1">
            <a:off x="952553" y="2402264"/>
            <a:ext cx="7096019" cy="1"/>
          </a:xfrm>
          <a:prstGeom prst="line">
            <a:avLst/>
          </a:prstGeom>
          <a:ln w="19050">
            <a:solidFill>
              <a:srgbClr val="939393"/>
            </a:solidFill>
            <a:prstDash val="sysDot"/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0" name="Freeform 44"/>
          <p:cNvSpPr/>
          <p:nvPr/>
        </p:nvSpPr>
        <p:spPr>
          <a:xfrm rot="16200000">
            <a:off x="1123816" y="1908573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1" name="Freeform 53"/>
          <p:cNvSpPr/>
          <p:nvPr/>
        </p:nvSpPr>
        <p:spPr>
          <a:xfrm rot="16200000">
            <a:off x="3014047" y="1908573"/>
            <a:ext cx="1185477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2" name="Freeform 68"/>
          <p:cNvSpPr/>
          <p:nvPr/>
        </p:nvSpPr>
        <p:spPr>
          <a:xfrm rot="16200000">
            <a:off x="4904275" y="1908570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3" name="Freeform 71"/>
          <p:cNvSpPr/>
          <p:nvPr/>
        </p:nvSpPr>
        <p:spPr>
          <a:xfrm rot="16200000">
            <a:off x="6794506" y="1908569"/>
            <a:ext cx="1185478" cy="107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2539" y="0"/>
                </a:lnTo>
                <a:lnTo>
                  <a:pt x="21600" y="0"/>
                </a:lnTo>
                <a:lnTo>
                  <a:pt x="21600" y="10800"/>
                </a:lnTo>
                <a:cubicBezTo>
                  <a:pt x="21600" y="13694"/>
                  <a:pt x="21600" y="16588"/>
                  <a:pt x="21600" y="19482"/>
                </a:cubicBezTo>
                <a:cubicBezTo>
                  <a:pt x="21600" y="20188"/>
                  <a:pt x="21600" y="20894"/>
                  <a:pt x="21600" y="21600"/>
                </a:cubicBezTo>
                <a:lnTo>
                  <a:pt x="0" y="21600"/>
                </a:lnTo>
                <a:lnTo>
                  <a:pt x="6574" y="10800"/>
                </a:lnTo>
                <a:lnTo>
                  <a:pt x="0" y="0"/>
                </a:lnTo>
                <a:close/>
              </a:path>
            </a:pathLst>
          </a:cu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4" name="Arc 30"/>
          <p:cNvSpPr/>
          <p:nvPr/>
        </p:nvSpPr>
        <p:spPr>
          <a:xfrm rot="19051047">
            <a:off x="2440049" y="1296861"/>
            <a:ext cx="805383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5" name="Arc 31"/>
          <p:cNvSpPr/>
          <p:nvPr/>
        </p:nvSpPr>
        <p:spPr>
          <a:xfrm rot="19051047">
            <a:off x="4259629" y="1296862"/>
            <a:ext cx="805382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6" name="Arc 32"/>
          <p:cNvSpPr/>
          <p:nvPr/>
        </p:nvSpPr>
        <p:spPr>
          <a:xfrm rot="19051047">
            <a:off x="6079209" y="1296862"/>
            <a:ext cx="805382" cy="8017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11929" y="0"/>
                  <a:pt x="21600" y="9671"/>
                  <a:pt x="21600" y="21600"/>
                </a:cubicBezTo>
              </a:path>
            </a:pathLst>
          </a:custGeom>
          <a:ln w="28575">
            <a:solidFill>
              <a:srgbClr val="A6A6A6"/>
            </a:solidFill>
            <a:prstDash val="sysDot"/>
            <a:tailEnd type="stealth"/>
          </a:ln>
        </p:spPr>
        <p:txBody>
          <a:bodyPr lIns="45719" rIns="45719" anchor="ctr"/>
          <a:lstStyle/>
          <a:p>
            <a:pPr algn="ctr"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7" name="Freeform 103"/>
          <p:cNvSpPr/>
          <p:nvPr/>
        </p:nvSpPr>
        <p:spPr>
          <a:xfrm>
            <a:off x="1537211" y="2044182"/>
            <a:ext cx="366537" cy="5373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029" y="10103"/>
                </a:moveTo>
                <a:cubicBezTo>
                  <a:pt x="18000" y="11148"/>
                  <a:pt x="15943" y="12890"/>
                  <a:pt x="15943" y="14284"/>
                </a:cubicBezTo>
                <a:cubicBezTo>
                  <a:pt x="16457" y="14632"/>
                  <a:pt x="16971" y="14981"/>
                  <a:pt x="16971" y="15329"/>
                </a:cubicBezTo>
                <a:cubicBezTo>
                  <a:pt x="16971" y="15677"/>
                  <a:pt x="16457" y="16026"/>
                  <a:pt x="16457" y="16374"/>
                </a:cubicBezTo>
                <a:cubicBezTo>
                  <a:pt x="16457" y="16374"/>
                  <a:pt x="16971" y="16723"/>
                  <a:pt x="16971" y="17071"/>
                </a:cubicBezTo>
                <a:cubicBezTo>
                  <a:pt x="16971" y="17768"/>
                  <a:pt x="16457" y="18116"/>
                  <a:pt x="15943" y="18465"/>
                </a:cubicBezTo>
                <a:cubicBezTo>
                  <a:pt x="15943" y="18465"/>
                  <a:pt x="15943" y="18813"/>
                  <a:pt x="15943" y="18813"/>
                </a:cubicBezTo>
                <a:cubicBezTo>
                  <a:pt x="15943" y="19858"/>
                  <a:pt x="14914" y="20206"/>
                  <a:pt x="13886" y="20206"/>
                </a:cubicBezTo>
                <a:cubicBezTo>
                  <a:pt x="13371" y="21252"/>
                  <a:pt x="12343" y="21600"/>
                  <a:pt x="10800" y="21600"/>
                </a:cubicBezTo>
                <a:cubicBezTo>
                  <a:pt x="9771" y="21600"/>
                  <a:pt x="8229" y="21252"/>
                  <a:pt x="7714" y="20206"/>
                </a:cubicBezTo>
                <a:cubicBezTo>
                  <a:pt x="6686" y="20206"/>
                  <a:pt x="5657" y="19858"/>
                  <a:pt x="5657" y="18813"/>
                </a:cubicBezTo>
                <a:cubicBezTo>
                  <a:pt x="5657" y="18813"/>
                  <a:pt x="5657" y="18465"/>
                  <a:pt x="5657" y="18465"/>
                </a:cubicBezTo>
                <a:cubicBezTo>
                  <a:pt x="5143" y="18116"/>
                  <a:pt x="4629" y="17768"/>
                  <a:pt x="4629" y="17071"/>
                </a:cubicBezTo>
                <a:cubicBezTo>
                  <a:pt x="4629" y="16723"/>
                  <a:pt x="5143" y="16374"/>
                  <a:pt x="5143" y="16374"/>
                </a:cubicBezTo>
                <a:cubicBezTo>
                  <a:pt x="5143" y="16026"/>
                  <a:pt x="4629" y="15677"/>
                  <a:pt x="4629" y="15329"/>
                </a:cubicBezTo>
                <a:cubicBezTo>
                  <a:pt x="4629" y="14981"/>
                  <a:pt x="5143" y="14632"/>
                  <a:pt x="5657" y="14284"/>
                </a:cubicBezTo>
                <a:cubicBezTo>
                  <a:pt x="5657" y="12890"/>
                  <a:pt x="3600" y="11148"/>
                  <a:pt x="2571" y="10103"/>
                </a:cubicBezTo>
                <a:cubicBezTo>
                  <a:pt x="1029" y="9058"/>
                  <a:pt x="0" y="8013"/>
                  <a:pt x="0" y="6271"/>
                </a:cubicBezTo>
                <a:cubicBezTo>
                  <a:pt x="0" y="2787"/>
                  <a:pt x="5657" y="0"/>
                  <a:pt x="10800" y="0"/>
                </a:cubicBezTo>
                <a:cubicBezTo>
                  <a:pt x="15943" y="0"/>
                  <a:pt x="21600" y="2787"/>
                  <a:pt x="21600" y="6271"/>
                </a:cubicBezTo>
                <a:cubicBezTo>
                  <a:pt x="21600" y="8013"/>
                  <a:pt x="20571" y="9058"/>
                  <a:pt x="19029" y="10103"/>
                </a:cubicBezTo>
                <a:close/>
                <a:moveTo>
                  <a:pt x="10800" y="2090"/>
                </a:moveTo>
                <a:cubicBezTo>
                  <a:pt x="7200" y="2090"/>
                  <a:pt x="3086" y="3484"/>
                  <a:pt x="3086" y="6271"/>
                </a:cubicBezTo>
                <a:cubicBezTo>
                  <a:pt x="3086" y="7316"/>
                  <a:pt x="3600" y="8361"/>
                  <a:pt x="4114" y="9058"/>
                </a:cubicBezTo>
                <a:cubicBezTo>
                  <a:pt x="4629" y="9406"/>
                  <a:pt x="5143" y="9406"/>
                  <a:pt x="5657" y="9755"/>
                </a:cubicBezTo>
                <a:cubicBezTo>
                  <a:pt x="7200" y="11148"/>
                  <a:pt x="8229" y="12542"/>
                  <a:pt x="8229" y="13935"/>
                </a:cubicBezTo>
                <a:cubicBezTo>
                  <a:pt x="13371" y="13935"/>
                  <a:pt x="13371" y="13935"/>
                  <a:pt x="13371" y="13935"/>
                </a:cubicBezTo>
                <a:cubicBezTo>
                  <a:pt x="13371" y="12542"/>
                  <a:pt x="14400" y="11148"/>
                  <a:pt x="15943" y="9755"/>
                </a:cubicBezTo>
                <a:cubicBezTo>
                  <a:pt x="16457" y="9406"/>
                  <a:pt x="16971" y="9406"/>
                  <a:pt x="17486" y="9058"/>
                </a:cubicBezTo>
                <a:cubicBezTo>
                  <a:pt x="18000" y="8361"/>
                  <a:pt x="18514" y="7316"/>
                  <a:pt x="18514" y="6271"/>
                </a:cubicBezTo>
                <a:cubicBezTo>
                  <a:pt x="18514" y="3484"/>
                  <a:pt x="14400" y="2090"/>
                  <a:pt x="10800" y="2090"/>
                </a:cubicBezTo>
                <a:close/>
                <a:moveTo>
                  <a:pt x="14914" y="6968"/>
                </a:moveTo>
                <a:cubicBezTo>
                  <a:pt x="14400" y="6968"/>
                  <a:pt x="13886" y="6619"/>
                  <a:pt x="13886" y="6271"/>
                </a:cubicBezTo>
                <a:cubicBezTo>
                  <a:pt x="13886" y="5574"/>
                  <a:pt x="11829" y="5226"/>
                  <a:pt x="10800" y="5226"/>
                </a:cubicBezTo>
                <a:cubicBezTo>
                  <a:pt x="10286" y="5226"/>
                  <a:pt x="10286" y="4877"/>
                  <a:pt x="10286" y="4529"/>
                </a:cubicBezTo>
                <a:cubicBezTo>
                  <a:pt x="10286" y="4529"/>
                  <a:pt x="10286" y="4181"/>
                  <a:pt x="10800" y="4181"/>
                </a:cubicBezTo>
                <a:cubicBezTo>
                  <a:pt x="12857" y="4181"/>
                  <a:pt x="15429" y="4877"/>
                  <a:pt x="15429" y="6271"/>
                </a:cubicBezTo>
                <a:cubicBezTo>
                  <a:pt x="15429" y="6619"/>
                  <a:pt x="14914" y="6968"/>
                  <a:pt x="14914" y="6968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8" name="Freeform 52"/>
          <p:cNvSpPr/>
          <p:nvPr/>
        </p:nvSpPr>
        <p:spPr>
          <a:xfrm>
            <a:off x="3391999" y="2044182"/>
            <a:ext cx="456182" cy="4885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100"/>
                </a:moveTo>
                <a:cubicBezTo>
                  <a:pt x="21600" y="21000"/>
                  <a:pt x="20633" y="21600"/>
                  <a:pt x="19666" y="21600"/>
                </a:cubicBezTo>
                <a:cubicBezTo>
                  <a:pt x="1612" y="21600"/>
                  <a:pt x="1612" y="21600"/>
                  <a:pt x="1612" y="21600"/>
                </a:cubicBezTo>
                <a:cubicBezTo>
                  <a:pt x="645" y="21600"/>
                  <a:pt x="0" y="21000"/>
                  <a:pt x="0" y="20100"/>
                </a:cubicBezTo>
                <a:cubicBezTo>
                  <a:pt x="0" y="4800"/>
                  <a:pt x="0" y="4800"/>
                  <a:pt x="0" y="4800"/>
                </a:cubicBezTo>
                <a:cubicBezTo>
                  <a:pt x="0" y="3900"/>
                  <a:pt x="645" y="3300"/>
                  <a:pt x="1612" y="3300"/>
                </a:cubicBezTo>
                <a:cubicBezTo>
                  <a:pt x="3224" y="3300"/>
                  <a:pt x="3224" y="3300"/>
                  <a:pt x="3224" y="3300"/>
                </a:cubicBezTo>
                <a:cubicBezTo>
                  <a:pt x="3224" y="2100"/>
                  <a:pt x="3224" y="2100"/>
                  <a:pt x="3224" y="2100"/>
                </a:cubicBezTo>
                <a:cubicBezTo>
                  <a:pt x="3224" y="900"/>
                  <a:pt x="4191" y="0"/>
                  <a:pt x="5158" y="0"/>
                </a:cubicBezTo>
                <a:cubicBezTo>
                  <a:pt x="6125" y="0"/>
                  <a:pt x="6125" y="0"/>
                  <a:pt x="6125" y="0"/>
                </a:cubicBezTo>
                <a:cubicBezTo>
                  <a:pt x="7415" y="0"/>
                  <a:pt x="8060" y="900"/>
                  <a:pt x="8060" y="2100"/>
                </a:cubicBezTo>
                <a:cubicBezTo>
                  <a:pt x="8060" y="3300"/>
                  <a:pt x="8060" y="3300"/>
                  <a:pt x="8060" y="3300"/>
                </a:cubicBezTo>
                <a:cubicBezTo>
                  <a:pt x="13218" y="3300"/>
                  <a:pt x="13218" y="3300"/>
                  <a:pt x="13218" y="3300"/>
                </a:cubicBezTo>
                <a:cubicBezTo>
                  <a:pt x="13218" y="2100"/>
                  <a:pt x="13218" y="2100"/>
                  <a:pt x="13218" y="2100"/>
                </a:cubicBezTo>
                <a:cubicBezTo>
                  <a:pt x="13218" y="900"/>
                  <a:pt x="14185" y="0"/>
                  <a:pt x="15152" y="0"/>
                </a:cubicBezTo>
                <a:cubicBezTo>
                  <a:pt x="16119" y="0"/>
                  <a:pt x="16119" y="0"/>
                  <a:pt x="16119" y="0"/>
                </a:cubicBezTo>
                <a:cubicBezTo>
                  <a:pt x="17087" y="0"/>
                  <a:pt x="18054" y="900"/>
                  <a:pt x="18054" y="2100"/>
                </a:cubicBezTo>
                <a:cubicBezTo>
                  <a:pt x="18054" y="3300"/>
                  <a:pt x="18054" y="3300"/>
                  <a:pt x="18054" y="3300"/>
                </a:cubicBezTo>
                <a:cubicBezTo>
                  <a:pt x="19666" y="3300"/>
                  <a:pt x="19666" y="3300"/>
                  <a:pt x="19666" y="3300"/>
                </a:cubicBezTo>
                <a:cubicBezTo>
                  <a:pt x="20633" y="3300"/>
                  <a:pt x="21600" y="3900"/>
                  <a:pt x="21600" y="4800"/>
                </a:cubicBezTo>
                <a:lnTo>
                  <a:pt x="21600" y="20100"/>
                </a:lnTo>
                <a:close/>
                <a:moveTo>
                  <a:pt x="19666" y="20100"/>
                </a:moveTo>
                <a:cubicBezTo>
                  <a:pt x="19666" y="7800"/>
                  <a:pt x="19666" y="7800"/>
                  <a:pt x="19666" y="7800"/>
                </a:cubicBezTo>
                <a:cubicBezTo>
                  <a:pt x="1612" y="7800"/>
                  <a:pt x="1612" y="7800"/>
                  <a:pt x="1612" y="7800"/>
                </a:cubicBezTo>
                <a:cubicBezTo>
                  <a:pt x="1612" y="20100"/>
                  <a:pt x="1612" y="20100"/>
                  <a:pt x="1612" y="20100"/>
                </a:cubicBezTo>
                <a:lnTo>
                  <a:pt x="19666" y="20100"/>
                </a:lnTo>
                <a:close/>
                <a:moveTo>
                  <a:pt x="6448" y="2100"/>
                </a:moveTo>
                <a:cubicBezTo>
                  <a:pt x="6448" y="1800"/>
                  <a:pt x="6448" y="1500"/>
                  <a:pt x="6125" y="1500"/>
                </a:cubicBezTo>
                <a:cubicBezTo>
                  <a:pt x="5158" y="1500"/>
                  <a:pt x="5158" y="1500"/>
                  <a:pt x="5158" y="1500"/>
                </a:cubicBezTo>
                <a:cubicBezTo>
                  <a:pt x="5158" y="1500"/>
                  <a:pt x="4836" y="1800"/>
                  <a:pt x="4836" y="2100"/>
                </a:cubicBezTo>
                <a:cubicBezTo>
                  <a:pt x="4836" y="5400"/>
                  <a:pt x="4836" y="5400"/>
                  <a:pt x="4836" y="5400"/>
                </a:cubicBezTo>
                <a:cubicBezTo>
                  <a:pt x="4836" y="5700"/>
                  <a:pt x="5158" y="6000"/>
                  <a:pt x="5158" y="6000"/>
                </a:cubicBezTo>
                <a:cubicBezTo>
                  <a:pt x="6125" y="6000"/>
                  <a:pt x="6125" y="6000"/>
                  <a:pt x="6125" y="6000"/>
                </a:cubicBezTo>
                <a:cubicBezTo>
                  <a:pt x="6448" y="6000"/>
                  <a:pt x="6448" y="5700"/>
                  <a:pt x="6448" y="5400"/>
                </a:cubicBezTo>
                <a:lnTo>
                  <a:pt x="6448" y="2100"/>
                </a:lnTo>
                <a:close/>
                <a:moveTo>
                  <a:pt x="16442" y="2100"/>
                </a:moveTo>
                <a:cubicBezTo>
                  <a:pt x="16442" y="1800"/>
                  <a:pt x="16442" y="1500"/>
                  <a:pt x="16119" y="1500"/>
                </a:cubicBezTo>
                <a:cubicBezTo>
                  <a:pt x="15152" y="1500"/>
                  <a:pt x="15152" y="1500"/>
                  <a:pt x="15152" y="1500"/>
                </a:cubicBezTo>
                <a:cubicBezTo>
                  <a:pt x="15152" y="1500"/>
                  <a:pt x="14830" y="1800"/>
                  <a:pt x="14830" y="2100"/>
                </a:cubicBezTo>
                <a:cubicBezTo>
                  <a:pt x="14830" y="5400"/>
                  <a:pt x="14830" y="5400"/>
                  <a:pt x="14830" y="5400"/>
                </a:cubicBezTo>
                <a:cubicBezTo>
                  <a:pt x="14830" y="5700"/>
                  <a:pt x="15152" y="6000"/>
                  <a:pt x="15152" y="6000"/>
                </a:cubicBezTo>
                <a:cubicBezTo>
                  <a:pt x="16119" y="6000"/>
                  <a:pt x="16119" y="6000"/>
                  <a:pt x="16119" y="6000"/>
                </a:cubicBezTo>
                <a:cubicBezTo>
                  <a:pt x="16442" y="6000"/>
                  <a:pt x="16442" y="5700"/>
                  <a:pt x="16442" y="5400"/>
                </a:cubicBezTo>
                <a:lnTo>
                  <a:pt x="16442" y="2100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299" name="Freeform 83"/>
          <p:cNvSpPr/>
          <p:nvPr/>
        </p:nvSpPr>
        <p:spPr>
          <a:xfrm>
            <a:off x="5317780" y="2044855"/>
            <a:ext cx="359372" cy="5366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46" y="9683"/>
                </a:moveTo>
                <a:cubicBezTo>
                  <a:pt x="13292" y="20483"/>
                  <a:pt x="13292" y="20483"/>
                  <a:pt x="13292" y="20483"/>
                </a:cubicBezTo>
                <a:cubicBezTo>
                  <a:pt x="12738" y="21228"/>
                  <a:pt x="12185" y="21600"/>
                  <a:pt x="11077" y="21600"/>
                </a:cubicBezTo>
                <a:cubicBezTo>
                  <a:pt x="9969" y="21600"/>
                  <a:pt x="8862" y="21228"/>
                  <a:pt x="8862" y="20483"/>
                </a:cubicBezTo>
                <a:cubicBezTo>
                  <a:pt x="1108" y="9683"/>
                  <a:pt x="1108" y="9683"/>
                  <a:pt x="1108" y="9683"/>
                </a:cubicBezTo>
                <a:cubicBezTo>
                  <a:pt x="554" y="8938"/>
                  <a:pt x="0" y="7821"/>
                  <a:pt x="0" y="7076"/>
                </a:cubicBezTo>
                <a:cubicBezTo>
                  <a:pt x="0" y="2979"/>
                  <a:pt x="4985" y="0"/>
                  <a:pt x="11077" y="0"/>
                </a:cubicBezTo>
                <a:cubicBezTo>
                  <a:pt x="17169" y="0"/>
                  <a:pt x="21600" y="2979"/>
                  <a:pt x="21600" y="7076"/>
                </a:cubicBezTo>
                <a:cubicBezTo>
                  <a:pt x="21600" y="7821"/>
                  <a:pt x="21600" y="8938"/>
                  <a:pt x="21046" y="9683"/>
                </a:cubicBezTo>
                <a:close/>
                <a:moveTo>
                  <a:pt x="11077" y="3352"/>
                </a:moveTo>
                <a:cubicBezTo>
                  <a:pt x="8308" y="3352"/>
                  <a:pt x="5538" y="5214"/>
                  <a:pt x="5538" y="7076"/>
                </a:cubicBezTo>
                <a:cubicBezTo>
                  <a:pt x="5538" y="8938"/>
                  <a:pt x="8308" y="10800"/>
                  <a:pt x="11077" y="10800"/>
                </a:cubicBezTo>
                <a:cubicBezTo>
                  <a:pt x="13846" y="10800"/>
                  <a:pt x="16615" y="8938"/>
                  <a:pt x="16615" y="7076"/>
                </a:cubicBezTo>
                <a:cubicBezTo>
                  <a:pt x="16615" y="5214"/>
                  <a:pt x="13846" y="3352"/>
                  <a:pt x="11077" y="3352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00" name="Freeform 152"/>
          <p:cNvSpPr/>
          <p:nvPr/>
        </p:nvSpPr>
        <p:spPr>
          <a:xfrm>
            <a:off x="7166665" y="2145884"/>
            <a:ext cx="445628" cy="4099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6968"/>
                </a:moveTo>
                <a:cubicBezTo>
                  <a:pt x="21600" y="9406"/>
                  <a:pt x="18699" y="12542"/>
                  <a:pt x="14830" y="12542"/>
                </a:cubicBezTo>
                <a:cubicBezTo>
                  <a:pt x="14185" y="13239"/>
                  <a:pt x="13540" y="13935"/>
                  <a:pt x="13540" y="13935"/>
                </a:cubicBezTo>
                <a:cubicBezTo>
                  <a:pt x="12896" y="14632"/>
                  <a:pt x="12573" y="15329"/>
                  <a:pt x="12573" y="16374"/>
                </a:cubicBezTo>
                <a:cubicBezTo>
                  <a:pt x="12573" y="17071"/>
                  <a:pt x="12896" y="18116"/>
                  <a:pt x="14185" y="18116"/>
                </a:cubicBezTo>
                <a:cubicBezTo>
                  <a:pt x="15475" y="18116"/>
                  <a:pt x="16764" y="18813"/>
                  <a:pt x="16764" y="20206"/>
                </a:cubicBezTo>
                <a:cubicBezTo>
                  <a:pt x="16764" y="21252"/>
                  <a:pt x="16764" y="21252"/>
                  <a:pt x="16764" y="21252"/>
                </a:cubicBezTo>
                <a:cubicBezTo>
                  <a:pt x="16764" y="21600"/>
                  <a:pt x="16442" y="21600"/>
                  <a:pt x="16442" y="21600"/>
                </a:cubicBezTo>
                <a:cubicBezTo>
                  <a:pt x="5481" y="21600"/>
                  <a:pt x="5481" y="21600"/>
                  <a:pt x="5481" y="21600"/>
                </a:cubicBezTo>
                <a:cubicBezTo>
                  <a:pt x="5158" y="21600"/>
                  <a:pt x="5158" y="21600"/>
                  <a:pt x="5158" y="21252"/>
                </a:cubicBezTo>
                <a:cubicBezTo>
                  <a:pt x="5158" y="20206"/>
                  <a:pt x="5158" y="20206"/>
                  <a:pt x="5158" y="20206"/>
                </a:cubicBezTo>
                <a:cubicBezTo>
                  <a:pt x="5158" y="18813"/>
                  <a:pt x="6448" y="18116"/>
                  <a:pt x="7737" y="18116"/>
                </a:cubicBezTo>
                <a:cubicBezTo>
                  <a:pt x="8704" y="18116"/>
                  <a:pt x="9349" y="17071"/>
                  <a:pt x="9349" y="16374"/>
                </a:cubicBezTo>
                <a:cubicBezTo>
                  <a:pt x="9349" y="15329"/>
                  <a:pt x="9027" y="14632"/>
                  <a:pt x="8382" y="13935"/>
                </a:cubicBezTo>
                <a:cubicBezTo>
                  <a:pt x="8060" y="13935"/>
                  <a:pt x="7737" y="13239"/>
                  <a:pt x="7093" y="12542"/>
                </a:cubicBezTo>
                <a:cubicBezTo>
                  <a:pt x="3224" y="12542"/>
                  <a:pt x="0" y="9406"/>
                  <a:pt x="0" y="6968"/>
                </a:cubicBezTo>
                <a:cubicBezTo>
                  <a:pt x="0" y="5226"/>
                  <a:pt x="0" y="5226"/>
                  <a:pt x="0" y="5226"/>
                </a:cubicBezTo>
                <a:cubicBezTo>
                  <a:pt x="0" y="4181"/>
                  <a:pt x="645" y="3832"/>
                  <a:pt x="1290" y="3832"/>
                </a:cubicBezTo>
                <a:cubicBezTo>
                  <a:pt x="5158" y="3832"/>
                  <a:pt x="5158" y="3832"/>
                  <a:pt x="5158" y="3832"/>
                </a:cubicBezTo>
                <a:cubicBezTo>
                  <a:pt x="5158" y="2439"/>
                  <a:pt x="5158" y="2439"/>
                  <a:pt x="5158" y="2439"/>
                </a:cubicBezTo>
                <a:cubicBezTo>
                  <a:pt x="5158" y="1045"/>
                  <a:pt x="6125" y="0"/>
                  <a:pt x="7093" y="0"/>
                </a:cubicBezTo>
                <a:cubicBezTo>
                  <a:pt x="14507" y="0"/>
                  <a:pt x="14507" y="0"/>
                  <a:pt x="14507" y="0"/>
                </a:cubicBezTo>
                <a:cubicBezTo>
                  <a:pt x="15797" y="0"/>
                  <a:pt x="16764" y="1045"/>
                  <a:pt x="16764" y="2439"/>
                </a:cubicBezTo>
                <a:cubicBezTo>
                  <a:pt x="16764" y="3832"/>
                  <a:pt x="16764" y="3832"/>
                  <a:pt x="16764" y="3832"/>
                </a:cubicBezTo>
                <a:cubicBezTo>
                  <a:pt x="20310" y="3832"/>
                  <a:pt x="20310" y="3832"/>
                  <a:pt x="20310" y="3832"/>
                </a:cubicBezTo>
                <a:cubicBezTo>
                  <a:pt x="21278" y="3832"/>
                  <a:pt x="21600" y="4181"/>
                  <a:pt x="21600" y="5226"/>
                </a:cubicBezTo>
                <a:lnTo>
                  <a:pt x="21600" y="6968"/>
                </a:lnTo>
                <a:close/>
                <a:moveTo>
                  <a:pt x="5158" y="5574"/>
                </a:moveTo>
                <a:cubicBezTo>
                  <a:pt x="1934" y="5574"/>
                  <a:pt x="1934" y="5574"/>
                  <a:pt x="1934" y="5574"/>
                </a:cubicBezTo>
                <a:cubicBezTo>
                  <a:pt x="1934" y="6968"/>
                  <a:pt x="1934" y="6968"/>
                  <a:pt x="1934" y="6968"/>
                </a:cubicBezTo>
                <a:cubicBezTo>
                  <a:pt x="1934" y="8361"/>
                  <a:pt x="3546" y="10103"/>
                  <a:pt x="6125" y="10800"/>
                </a:cubicBezTo>
                <a:cubicBezTo>
                  <a:pt x="5481" y="9406"/>
                  <a:pt x="5158" y="7665"/>
                  <a:pt x="5158" y="5574"/>
                </a:cubicBezTo>
                <a:close/>
                <a:moveTo>
                  <a:pt x="19988" y="5574"/>
                </a:moveTo>
                <a:cubicBezTo>
                  <a:pt x="16764" y="5574"/>
                  <a:pt x="16764" y="5574"/>
                  <a:pt x="16764" y="5574"/>
                </a:cubicBezTo>
                <a:cubicBezTo>
                  <a:pt x="16764" y="7665"/>
                  <a:pt x="16442" y="9406"/>
                  <a:pt x="15797" y="10800"/>
                </a:cubicBezTo>
                <a:cubicBezTo>
                  <a:pt x="18376" y="10103"/>
                  <a:pt x="19988" y="8361"/>
                  <a:pt x="19988" y="6968"/>
                </a:cubicBezTo>
                <a:lnTo>
                  <a:pt x="19988" y="557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0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01" name="矩形 57"/>
          <p:cNvSpPr txBox="1"/>
          <p:nvPr/>
        </p:nvSpPr>
        <p:spPr>
          <a:xfrm>
            <a:off x="1042873" y="3240210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文档和git</a:t>
            </a:r>
          </a:p>
        </p:txBody>
      </p:sp>
      <p:sp>
        <p:nvSpPr>
          <p:cNvPr id="302" name="矩形 57"/>
          <p:cNvSpPr txBox="1"/>
          <p:nvPr/>
        </p:nvSpPr>
        <p:spPr>
          <a:xfrm>
            <a:off x="2933103" y="3240210"/>
            <a:ext cx="173434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前后端源码</a:t>
            </a:r>
          </a:p>
        </p:txBody>
      </p:sp>
      <p:sp>
        <p:nvSpPr>
          <p:cNvPr id="303" name="矩形 57"/>
          <p:cNvSpPr txBox="1"/>
          <p:nvPr/>
        </p:nvSpPr>
        <p:spPr>
          <a:xfrm>
            <a:off x="4823332" y="3240215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用户小程序端</a:t>
            </a:r>
          </a:p>
        </p:txBody>
      </p:sp>
      <p:sp>
        <p:nvSpPr>
          <p:cNvPr id="304" name="矩形 57"/>
          <p:cNvSpPr txBox="1"/>
          <p:nvPr/>
        </p:nvSpPr>
        <p:spPr>
          <a:xfrm>
            <a:off x="6715798" y="3240215"/>
            <a:ext cx="173434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管理员页面端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7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8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12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310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11" name="4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313" name="文本框 7"/>
          <p:cNvSpPr txBox="1"/>
          <p:nvPr/>
        </p:nvSpPr>
        <p:spPr>
          <a:xfrm>
            <a:off x="6633225" y="356161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2" grpId="1" animBg="1" advAuto="0"/>
      <p:bldP spid="313" grpId="2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5" name="图片 17" descr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16" name="文本框 18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个人收获</a:t>
            </a:r>
          </a:p>
        </p:txBody>
      </p:sp>
      <p:grpSp>
        <p:nvGrpSpPr>
          <p:cNvPr id="319" name="组合 2"/>
          <p:cNvGrpSpPr/>
          <p:nvPr/>
        </p:nvGrpSpPr>
        <p:grpSpPr>
          <a:xfrm>
            <a:off x="878206" y="863662"/>
            <a:ext cx="621509" cy="618707"/>
            <a:chOff x="0" y="0"/>
            <a:chExt cx="621507" cy="618706"/>
          </a:xfrm>
        </p:grpSpPr>
        <p:sp>
          <p:nvSpPr>
            <p:cNvPr id="317" name="椭圆 3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18" name="椭圆 4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20" name="矩形: 圆角 14"/>
          <p:cNvSpPr/>
          <p:nvPr/>
        </p:nvSpPr>
        <p:spPr>
          <a:xfrm>
            <a:off x="1735577" y="897080"/>
            <a:ext cx="6513477" cy="618707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21" name="矩形 6"/>
          <p:cNvSpPr txBox="1"/>
          <p:nvPr/>
        </p:nvSpPr>
        <p:spPr>
          <a:xfrm>
            <a:off x="2097270" y="987494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章腾：在这次项目里，我学习了一些更加便捷的远程开发工具，对git指令有了更深的了解，同时对于mybatis和mysql的一些高级语法也进行了学习，学习了springboot基于java类进行配置</a:t>
            </a:r>
          </a:p>
        </p:txBody>
      </p:sp>
      <p:grpSp>
        <p:nvGrpSpPr>
          <p:cNvPr id="324" name="组合 7"/>
          <p:cNvGrpSpPr/>
          <p:nvPr/>
        </p:nvGrpSpPr>
        <p:grpSpPr>
          <a:xfrm>
            <a:off x="878206" y="1773639"/>
            <a:ext cx="621509" cy="618707"/>
            <a:chOff x="0" y="0"/>
            <a:chExt cx="621507" cy="618706"/>
          </a:xfrm>
        </p:grpSpPr>
        <p:sp>
          <p:nvSpPr>
            <p:cNvPr id="322" name="椭圆 8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23" name="椭圆 9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25" name="矩形: 圆角 19"/>
          <p:cNvSpPr/>
          <p:nvPr/>
        </p:nvSpPr>
        <p:spPr>
          <a:xfrm>
            <a:off x="1735577" y="1807057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26" name="矩形 11"/>
          <p:cNvSpPr txBox="1"/>
          <p:nvPr/>
        </p:nvSpPr>
        <p:spPr>
          <a:xfrm>
            <a:off x="2097270" y="1897470"/>
            <a:ext cx="6030376" cy="514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唐伟嘉：在此此次项目，了解对于微信开发相关API。对于项目结构有着更好的理解。学习使用内网穿透工具natapp帮助远程开发。通过debug断点形式来测试，出现的问题并解决。</a:t>
            </a:r>
          </a:p>
        </p:txBody>
      </p:sp>
      <p:grpSp>
        <p:nvGrpSpPr>
          <p:cNvPr id="329" name="组合 12"/>
          <p:cNvGrpSpPr/>
          <p:nvPr/>
        </p:nvGrpSpPr>
        <p:grpSpPr>
          <a:xfrm>
            <a:off x="878206" y="2581130"/>
            <a:ext cx="621509" cy="618708"/>
            <a:chOff x="0" y="0"/>
            <a:chExt cx="621507" cy="618706"/>
          </a:xfrm>
        </p:grpSpPr>
        <p:sp>
          <p:nvSpPr>
            <p:cNvPr id="327" name="椭圆 13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28" name="椭圆 14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30" name="矩形: 圆角 24"/>
          <p:cNvSpPr/>
          <p:nvPr/>
        </p:nvSpPr>
        <p:spPr>
          <a:xfrm>
            <a:off x="1735577" y="2614548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31" name="矩形 16"/>
          <p:cNvSpPr txBox="1"/>
          <p:nvPr/>
        </p:nvSpPr>
        <p:spPr>
          <a:xfrm>
            <a:off x="2097270" y="2704962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毛小雪：通过此次项目，学习小程序的各种api，管理端的编写使我对vue有了更深入的理解。同时对于elementUI和colorUI组件库的运用也更加熟练。</a:t>
            </a:r>
          </a:p>
        </p:txBody>
      </p:sp>
      <p:grpSp>
        <p:nvGrpSpPr>
          <p:cNvPr id="334" name="组合 19"/>
          <p:cNvGrpSpPr/>
          <p:nvPr/>
        </p:nvGrpSpPr>
        <p:grpSpPr>
          <a:xfrm>
            <a:off x="878206" y="3442463"/>
            <a:ext cx="621509" cy="618707"/>
            <a:chOff x="0" y="0"/>
            <a:chExt cx="621507" cy="618706"/>
          </a:xfrm>
        </p:grpSpPr>
        <p:sp>
          <p:nvSpPr>
            <p:cNvPr id="332" name="椭圆 20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33" name="椭圆 21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35" name="矩形: 圆角 19"/>
          <p:cNvSpPr/>
          <p:nvPr/>
        </p:nvSpPr>
        <p:spPr>
          <a:xfrm>
            <a:off x="1735577" y="3475882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595959"/>
            </a:solidFill>
            <a:miter/>
          </a:ln>
        </p:spPr>
        <p:txBody>
          <a:bodyPr lIns="45719" rIns="45719" anchor="ctr"/>
          <a:lstStyle/>
          <a:p>
            <a:pPr algn="ctr">
              <a:defRPr sz="11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36" name="矩形 23"/>
          <p:cNvSpPr txBox="1"/>
          <p:nvPr/>
        </p:nvSpPr>
        <p:spPr>
          <a:xfrm>
            <a:off x="2013673" y="3572902"/>
            <a:ext cx="6030376" cy="2539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rPr dirty="0" err="1"/>
              <a:t>杜辉廉</a:t>
            </a:r>
            <a:r>
              <a:rPr dirty="0"/>
              <a:t>：</a:t>
            </a:r>
            <a:r>
              <a:rPr lang="zh-CN" altLang="en-US" dirty="0"/>
              <a:t>通过此次项目，学会了怎么写需求文档，怎么进行后台模块的单元测试。</a:t>
            </a:r>
            <a:endParaRPr dirty="0"/>
          </a:p>
        </p:txBody>
      </p:sp>
      <p:grpSp>
        <p:nvGrpSpPr>
          <p:cNvPr id="339" name="组合 24"/>
          <p:cNvGrpSpPr/>
          <p:nvPr/>
        </p:nvGrpSpPr>
        <p:grpSpPr>
          <a:xfrm>
            <a:off x="878206" y="4303795"/>
            <a:ext cx="621509" cy="618707"/>
            <a:chOff x="0" y="0"/>
            <a:chExt cx="621507" cy="618706"/>
          </a:xfrm>
        </p:grpSpPr>
        <p:sp>
          <p:nvSpPr>
            <p:cNvPr id="337" name="椭圆 25"/>
            <p:cNvSpPr/>
            <p:nvPr/>
          </p:nvSpPr>
          <p:spPr>
            <a:xfrm>
              <a:off x="0" y="-1"/>
              <a:ext cx="621508" cy="618708"/>
            </a:xfrm>
            <a:prstGeom prst="ellipse">
              <a:avLst/>
            </a:pr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38" name="椭圆 26"/>
            <p:cNvSpPr/>
            <p:nvPr/>
          </p:nvSpPr>
          <p:spPr>
            <a:xfrm>
              <a:off x="87734" y="87338"/>
              <a:ext cx="446039" cy="444029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100">
                  <a:solidFill>
                    <a:srgbClr val="0D0D0D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</p:grpSp>
      <p:sp>
        <p:nvSpPr>
          <p:cNvPr id="340" name="矩形: 圆角 24"/>
          <p:cNvSpPr/>
          <p:nvPr/>
        </p:nvSpPr>
        <p:spPr>
          <a:xfrm>
            <a:off x="1735577" y="4337213"/>
            <a:ext cx="6513477" cy="618706"/>
          </a:xfrm>
          <a:prstGeom prst="roundRect">
            <a:avLst>
              <a:gd name="adj" fmla="val 50000"/>
            </a:avLst>
          </a:prstGeom>
          <a:ln w="28575">
            <a:solidFill>
              <a:srgbClr val="17B59E"/>
            </a:solidFill>
            <a:miter/>
          </a:ln>
        </p:spPr>
        <p:txBody>
          <a:bodyPr lIns="45719" rIns="45719" anchor="ctr"/>
          <a:lstStyle/>
          <a:p>
            <a:pPr algn="ctr">
              <a:defRPr sz="12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341" name="矩形 28"/>
          <p:cNvSpPr txBox="1"/>
          <p:nvPr/>
        </p:nvSpPr>
        <p:spPr>
          <a:xfrm>
            <a:off x="2025264" y="4373895"/>
            <a:ext cx="6030376" cy="514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1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段凤熙：通过此次项目，学习了小程序的各种api，初次使用colorUI组件库，对js有更深的理解。同时在合代码的过程中熟练了git的使用。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图片 45" descr="图片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文本框 46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项目不足</a:t>
            </a:r>
          </a:p>
        </p:txBody>
      </p:sp>
      <p:grpSp>
        <p:nvGrpSpPr>
          <p:cNvPr id="360" name="Group 4"/>
          <p:cNvGrpSpPr/>
          <p:nvPr/>
        </p:nvGrpSpPr>
        <p:grpSpPr>
          <a:xfrm>
            <a:off x="764898" y="1452157"/>
            <a:ext cx="2651364" cy="2670165"/>
            <a:chOff x="0" y="0"/>
            <a:chExt cx="2651362" cy="2670163"/>
          </a:xfrm>
        </p:grpSpPr>
        <p:sp>
          <p:nvSpPr>
            <p:cNvPr id="345" name="Freeform 5"/>
            <p:cNvSpPr/>
            <p:nvPr/>
          </p:nvSpPr>
          <p:spPr>
            <a:xfrm>
              <a:off x="1213828" y="0"/>
              <a:ext cx="231766" cy="3005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3" h="21600" extrusionOk="0">
                  <a:moveTo>
                    <a:pt x="16288" y="14118"/>
                  </a:moveTo>
                  <a:cubicBezTo>
                    <a:pt x="14410" y="14118"/>
                    <a:pt x="14410" y="14118"/>
                    <a:pt x="14410" y="14118"/>
                  </a:cubicBezTo>
                  <a:cubicBezTo>
                    <a:pt x="13157" y="3017"/>
                    <a:pt x="13157" y="3017"/>
                    <a:pt x="13157" y="3017"/>
                  </a:cubicBezTo>
                  <a:cubicBezTo>
                    <a:pt x="13157" y="1448"/>
                    <a:pt x="12531" y="0"/>
                    <a:pt x="10340" y="0"/>
                  </a:cubicBezTo>
                  <a:cubicBezTo>
                    <a:pt x="10340" y="0"/>
                    <a:pt x="10183" y="0"/>
                    <a:pt x="10027" y="0"/>
                  </a:cubicBezTo>
                  <a:cubicBezTo>
                    <a:pt x="8149" y="121"/>
                    <a:pt x="7836" y="1569"/>
                    <a:pt x="7836" y="3017"/>
                  </a:cubicBezTo>
                  <a:cubicBezTo>
                    <a:pt x="6583" y="14118"/>
                    <a:pt x="6583" y="14118"/>
                    <a:pt x="6583" y="14118"/>
                  </a:cubicBezTo>
                  <a:cubicBezTo>
                    <a:pt x="4705" y="14118"/>
                    <a:pt x="4705" y="14118"/>
                    <a:pt x="4705" y="14118"/>
                  </a:cubicBezTo>
                  <a:cubicBezTo>
                    <a:pt x="4549" y="14118"/>
                    <a:pt x="4392" y="14118"/>
                    <a:pt x="4236" y="14118"/>
                  </a:cubicBezTo>
                  <a:cubicBezTo>
                    <a:pt x="1731" y="14360"/>
                    <a:pt x="-147" y="16170"/>
                    <a:pt x="10" y="18101"/>
                  </a:cubicBezTo>
                  <a:cubicBezTo>
                    <a:pt x="10" y="19911"/>
                    <a:pt x="2201" y="21600"/>
                    <a:pt x="4705" y="21600"/>
                  </a:cubicBezTo>
                  <a:cubicBezTo>
                    <a:pt x="11905" y="21600"/>
                    <a:pt x="11905" y="21600"/>
                    <a:pt x="11905" y="21600"/>
                  </a:cubicBezTo>
                  <a:cubicBezTo>
                    <a:pt x="11905" y="21600"/>
                    <a:pt x="11905" y="21600"/>
                    <a:pt x="11905" y="21600"/>
                  </a:cubicBezTo>
                  <a:cubicBezTo>
                    <a:pt x="11905" y="21359"/>
                    <a:pt x="11749" y="21359"/>
                    <a:pt x="11123" y="20755"/>
                  </a:cubicBezTo>
                  <a:cubicBezTo>
                    <a:pt x="10653" y="20273"/>
                    <a:pt x="10027" y="19549"/>
                    <a:pt x="10027" y="18583"/>
                  </a:cubicBezTo>
                  <a:cubicBezTo>
                    <a:pt x="10027" y="17739"/>
                    <a:pt x="10340" y="16894"/>
                    <a:pt x="11123" y="16170"/>
                  </a:cubicBezTo>
                  <a:cubicBezTo>
                    <a:pt x="11749" y="15446"/>
                    <a:pt x="13157" y="14963"/>
                    <a:pt x="14723" y="14963"/>
                  </a:cubicBezTo>
                  <a:cubicBezTo>
                    <a:pt x="16131" y="14963"/>
                    <a:pt x="17540" y="15446"/>
                    <a:pt x="18323" y="16170"/>
                  </a:cubicBezTo>
                  <a:cubicBezTo>
                    <a:pt x="19105" y="16894"/>
                    <a:pt x="19262" y="17739"/>
                    <a:pt x="19262" y="18583"/>
                  </a:cubicBezTo>
                  <a:cubicBezTo>
                    <a:pt x="19262" y="19549"/>
                    <a:pt x="18792" y="20273"/>
                    <a:pt x="18323" y="20635"/>
                  </a:cubicBezTo>
                  <a:cubicBezTo>
                    <a:pt x="17696" y="21238"/>
                    <a:pt x="17696" y="21238"/>
                    <a:pt x="17696" y="21359"/>
                  </a:cubicBezTo>
                  <a:cubicBezTo>
                    <a:pt x="17696" y="21479"/>
                    <a:pt x="17696" y="21479"/>
                    <a:pt x="17696" y="21479"/>
                  </a:cubicBezTo>
                  <a:cubicBezTo>
                    <a:pt x="18479" y="21359"/>
                    <a:pt x="19262" y="21117"/>
                    <a:pt x="19888" y="20635"/>
                  </a:cubicBezTo>
                  <a:cubicBezTo>
                    <a:pt x="20983" y="19911"/>
                    <a:pt x="21453" y="18945"/>
                    <a:pt x="21453" y="17859"/>
                  </a:cubicBezTo>
                  <a:cubicBezTo>
                    <a:pt x="21453" y="16894"/>
                    <a:pt x="20983" y="15808"/>
                    <a:pt x="19888" y="15204"/>
                  </a:cubicBezTo>
                  <a:cubicBezTo>
                    <a:pt x="18949" y="14480"/>
                    <a:pt x="17540" y="14118"/>
                    <a:pt x="16288" y="14118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6" name="Freeform 6"/>
            <p:cNvSpPr/>
            <p:nvPr/>
          </p:nvSpPr>
          <p:spPr>
            <a:xfrm>
              <a:off x="295219" y="299084"/>
              <a:ext cx="907083" cy="521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0" h="21600" extrusionOk="0">
                  <a:moveTo>
                    <a:pt x="20958" y="0"/>
                  </a:moveTo>
                  <a:cubicBezTo>
                    <a:pt x="20958" y="0"/>
                    <a:pt x="20958" y="0"/>
                    <a:pt x="20958" y="0"/>
                  </a:cubicBezTo>
                  <a:cubicBezTo>
                    <a:pt x="20917" y="0"/>
                    <a:pt x="20917" y="0"/>
                    <a:pt x="20917" y="0"/>
                  </a:cubicBezTo>
                  <a:cubicBezTo>
                    <a:pt x="12125" y="1603"/>
                    <a:pt x="5139" y="9128"/>
                    <a:pt x="0" y="18604"/>
                  </a:cubicBezTo>
                  <a:cubicBezTo>
                    <a:pt x="1405" y="17907"/>
                    <a:pt x="2851" y="17419"/>
                    <a:pt x="4336" y="17350"/>
                  </a:cubicBezTo>
                  <a:cubicBezTo>
                    <a:pt x="4778" y="17280"/>
                    <a:pt x="5219" y="17280"/>
                    <a:pt x="5661" y="17280"/>
                  </a:cubicBezTo>
                  <a:cubicBezTo>
                    <a:pt x="5741" y="17280"/>
                    <a:pt x="5862" y="17280"/>
                    <a:pt x="5982" y="17350"/>
                  </a:cubicBezTo>
                  <a:cubicBezTo>
                    <a:pt x="5982" y="17210"/>
                    <a:pt x="5982" y="17210"/>
                    <a:pt x="5982" y="17210"/>
                  </a:cubicBezTo>
                  <a:cubicBezTo>
                    <a:pt x="6022" y="17071"/>
                    <a:pt x="5982" y="17001"/>
                    <a:pt x="5902" y="16653"/>
                  </a:cubicBezTo>
                  <a:cubicBezTo>
                    <a:pt x="5822" y="16305"/>
                    <a:pt x="5741" y="15817"/>
                    <a:pt x="5862" y="15259"/>
                  </a:cubicBezTo>
                  <a:cubicBezTo>
                    <a:pt x="5942" y="14841"/>
                    <a:pt x="6062" y="14354"/>
                    <a:pt x="6343" y="14075"/>
                  </a:cubicBezTo>
                  <a:cubicBezTo>
                    <a:pt x="6584" y="13796"/>
                    <a:pt x="6946" y="13726"/>
                    <a:pt x="7307" y="13935"/>
                  </a:cubicBezTo>
                  <a:cubicBezTo>
                    <a:pt x="7709" y="14075"/>
                    <a:pt x="7990" y="14563"/>
                    <a:pt x="8110" y="15050"/>
                  </a:cubicBezTo>
                  <a:cubicBezTo>
                    <a:pt x="8230" y="15538"/>
                    <a:pt x="8190" y="16026"/>
                    <a:pt x="8110" y="16514"/>
                  </a:cubicBezTo>
                  <a:cubicBezTo>
                    <a:pt x="8030" y="17001"/>
                    <a:pt x="7789" y="17350"/>
                    <a:pt x="7628" y="17559"/>
                  </a:cubicBezTo>
                  <a:cubicBezTo>
                    <a:pt x="7588" y="17559"/>
                    <a:pt x="7588" y="17628"/>
                    <a:pt x="7588" y="17628"/>
                  </a:cubicBezTo>
                  <a:cubicBezTo>
                    <a:pt x="9475" y="18186"/>
                    <a:pt x="11282" y="19440"/>
                    <a:pt x="12767" y="21600"/>
                  </a:cubicBezTo>
                  <a:cubicBezTo>
                    <a:pt x="13570" y="18534"/>
                    <a:pt x="14454" y="15747"/>
                    <a:pt x="15457" y="13239"/>
                  </a:cubicBezTo>
                  <a:cubicBezTo>
                    <a:pt x="15417" y="13169"/>
                    <a:pt x="15417" y="13169"/>
                    <a:pt x="15417" y="13169"/>
                  </a:cubicBezTo>
                  <a:cubicBezTo>
                    <a:pt x="15377" y="13169"/>
                    <a:pt x="15337" y="13169"/>
                    <a:pt x="15096" y="13239"/>
                  </a:cubicBezTo>
                  <a:cubicBezTo>
                    <a:pt x="14895" y="13239"/>
                    <a:pt x="14614" y="13239"/>
                    <a:pt x="14333" y="12960"/>
                  </a:cubicBezTo>
                  <a:cubicBezTo>
                    <a:pt x="14092" y="12751"/>
                    <a:pt x="13891" y="12403"/>
                    <a:pt x="13771" y="11845"/>
                  </a:cubicBezTo>
                  <a:cubicBezTo>
                    <a:pt x="13691" y="11427"/>
                    <a:pt x="13731" y="10730"/>
                    <a:pt x="13932" y="10173"/>
                  </a:cubicBezTo>
                  <a:cubicBezTo>
                    <a:pt x="14132" y="9546"/>
                    <a:pt x="14454" y="9197"/>
                    <a:pt x="14775" y="9128"/>
                  </a:cubicBezTo>
                  <a:cubicBezTo>
                    <a:pt x="15056" y="9058"/>
                    <a:pt x="15337" y="9267"/>
                    <a:pt x="15578" y="9476"/>
                  </a:cubicBezTo>
                  <a:cubicBezTo>
                    <a:pt x="15859" y="9755"/>
                    <a:pt x="15979" y="10173"/>
                    <a:pt x="16019" y="10521"/>
                  </a:cubicBezTo>
                  <a:cubicBezTo>
                    <a:pt x="16140" y="10870"/>
                    <a:pt x="16140" y="10939"/>
                    <a:pt x="16180" y="10939"/>
                  </a:cubicBezTo>
                  <a:cubicBezTo>
                    <a:pt x="16300" y="11079"/>
                    <a:pt x="16300" y="11079"/>
                    <a:pt x="16300" y="11079"/>
                  </a:cubicBezTo>
                  <a:cubicBezTo>
                    <a:pt x="17786" y="7525"/>
                    <a:pt x="19472" y="4459"/>
                    <a:pt x="21319" y="1742"/>
                  </a:cubicBezTo>
                  <a:cubicBezTo>
                    <a:pt x="21520" y="1463"/>
                    <a:pt x="21600" y="975"/>
                    <a:pt x="21520" y="627"/>
                  </a:cubicBezTo>
                  <a:cubicBezTo>
                    <a:pt x="21399" y="209"/>
                    <a:pt x="21158" y="0"/>
                    <a:pt x="20958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7" name="Freeform 7"/>
            <p:cNvSpPr/>
            <p:nvPr/>
          </p:nvSpPr>
          <p:spPr>
            <a:xfrm>
              <a:off x="0" y="652161"/>
              <a:ext cx="815457" cy="6139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5" h="21260" extrusionOk="0">
                  <a:moveTo>
                    <a:pt x="15482" y="2504"/>
                  </a:moveTo>
                  <a:cubicBezTo>
                    <a:pt x="15570" y="2154"/>
                    <a:pt x="15748" y="2038"/>
                    <a:pt x="15881" y="1863"/>
                  </a:cubicBezTo>
                  <a:cubicBezTo>
                    <a:pt x="16058" y="1747"/>
                    <a:pt x="16147" y="1572"/>
                    <a:pt x="16236" y="1339"/>
                  </a:cubicBezTo>
                  <a:cubicBezTo>
                    <a:pt x="16280" y="1106"/>
                    <a:pt x="16280" y="815"/>
                    <a:pt x="16236" y="582"/>
                  </a:cubicBezTo>
                  <a:cubicBezTo>
                    <a:pt x="16147" y="349"/>
                    <a:pt x="16014" y="175"/>
                    <a:pt x="15703" y="58"/>
                  </a:cubicBezTo>
                  <a:cubicBezTo>
                    <a:pt x="15570" y="0"/>
                    <a:pt x="15482" y="0"/>
                    <a:pt x="15393" y="0"/>
                  </a:cubicBezTo>
                  <a:cubicBezTo>
                    <a:pt x="15260" y="0"/>
                    <a:pt x="15127" y="0"/>
                    <a:pt x="15038" y="116"/>
                  </a:cubicBezTo>
                  <a:cubicBezTo>
                    <a:pt x="14905" y="233"/>
                    <a:pt x="14772" y="466"/>
                    <a:pt x="14728" y="757"/>
                  </a:cubicBezTo>
                  <a:cubicBezTo>
                    <a:pt x="14639" y="990"/>
                    <a:pt x="14683" y="1164"/>
                    <a:pt x="14772" y="1397"/>
                  </a:cubicBezTo>
                  <a:cubicBezTo>
                    <a:pt x="14861" y="1688"/>
                    <a:pt x="14949" y="1921"/>
                    <a:pt x="14905" y="2271"/>
                  </a:cubicBezTo>
                  <a:cubicBezTo>
                    <a:pt x="14905" y="2271"/>
                    <a:pt x="14905" y="2271"/>
                    <a:pt x="14905" y="2271"/>
                  </a:cubicBezTo>
                  <a:cubicBezTo>
                    <a:pt x="14550" y="3668"/>
                    <a:pt x="14550" y="3668"/>
                    <a:pt x="14550" y="3668"/>
                  </a:cubicBezTo>
                  <a:cubicBezTo>
                    <a:pt x="14151" y="3610"/>
                    <a:pt x="13708" y="3610"/>
                    <a:pt x="13264" y="3610"/>
                  </a:cubicBezTo>
                  <a:cubicBezTo>
                    <a:pt x="13042" y="3610"/>
                    <a:pt x="12820" y="3610"/>
                    <a:pt x="12599" y="3668"/>
                  </a:cubicBezTo>
                  <a:cubicBezTo>
                    <a:pt x="10470" y="3784"/>
                    <a:pt x="8296" y="4425"/>
                    <a:pt x="6345" y="5473"/>
                  </a:cubicBezTo>
                  <a:cubicBezTo>
                    <a:pt x="3861" y="9315"/>
                    <a:pt x="1821" y="13507"/>
                    <a:pt x="224" y="17641"/>
                  </a:cubicBezTo>
                  <a:cubicBezTo>
                    <a:pt x="224" y="17641"/>
                    <a:pt x="224" y="17641"/>
                    <a:pt x="224" y="17641"/>
                  </a:cubicBezTo>
                  <a:cubicBezTo>
                    <a:pt x="-175" y="18689"/>
                    <a:pt x="-42" y="19970"/>
                    <a:pt x="623" y="20785"/>
                  </a:cubicBezTo>
                  <a:cubicBezTo>
                    <a:pt x="1289" y="21600"/>
                    <a:pt x="2264" y="21251"/>
                    <a:pt x="3018" y="20610"/>
                  </a:cubicBezTo>
                  <a:cubicBezTo>
                    <a:pt x="3063" y="20610"/>
                    <a:pt x="3063" y="20610"/>
                    <a:pt x="3063" y="20610"/>
                  </a:cubicBezTo>
                  <a:cubicBezTo>
                    <a:pt x="3063" y="20610"/>
                    <a:pt x="3063" y="20610"/>
                    <a:pt x="3063" y="20610"/>
                  </a:cubicBezTo>
                  <a:cubicBezTo>
                    <a:pt x="8296" y="16477"/>
                    <a:pt x="12643" y="17059"/>
                    <a:pt x="17300" y="21018"/>
                  </a:cubicBezTo>
                  <a:cubicBezTo>
                    <a:pt x="17478" y="21134"/>
                    <a:pt x="17699" y="21192"/>
                    <a:pt x="17877" y="21076"/>
                  </a:cubicBezTo>
                  <a:cubicBezTo>
                    <a:pt x="18054" y="20960"/>
                    <a:pt x="18232" y="20727"/>
                    <a:pt x="18276" y="20494"/>
                  </a:cubicBezTo>
                  <a:cubicBezTo>
                    <a:pt x="18586" y="18456"/>
                    <a:pt x="18986" y="16477"/>
                    <a:pt x="19429" y="14613"/>
                  </a:cubicBezTo>
                  <a:cubicBezTo>
                    <a:pt x="19340" y="14613"/>
                    <a:pt x="19296" y="14613"/>
                    <a:pt x="19074" y="14730"/>
                  </a:cubicBezTo>
                  <a:cubicBezTo>
                    <a:pt x="18897" y="14846"/>
                    <a:pt x="18586" y="15021"/>
                    <a:pt x="18232" y="14905"/>
                  </a:cubicBezTo>
                  <a:cubicBezTo>
                    <a:pt x="17921" y="14788"/>
                    <a:pt x="17655" y="14613"/>
                    <a:pt x="17433" y="14264"/>
                  </a:cubicBezTo>
                  <a:cubicBezTo>
                    <a:pt x="17256" y="13915"/>
                    <a:pt x="17167" y="13391"/>
                    <a:pt x="17256" y="12809"/>
                  </a:cubicBezTo>
                  <a:cubicBezTo>
                    <a:pt x="17389" y="12226"/>
                    <a:pt x="17655" y="11819"/>
                    <a:pt x="17921" y="11644"/>
                  </a:cubicBezTo>
                  <a:cubicBezTo>
                    <a:pt x="18276" y="11470"/>
                    <a:pt x="18586" y="11470"/>
                    <a:pt x="18897" y="11586"/>
                  </a:cubicBezTo>
                  <a:cubicBezTo>
                    <a:pt x="19207" y="11702"/>
                    <a:pt x="19429" y="11994"/>
                    <a:pt x="19562" y="12226"/>
                  </a:cubicBezTo>
                  <a:cubicBezTo>
                    <a:pt x="19740" y="12459"/>
                    <a:pt x="19740" y="12459"/>
                    <a:pt x="19784" y="12518"/>
                  </a:cubicBezTo>
                  <a:cubicBezTo>
                    <a:pt x="19917" y="12518"/>
                    <a:pt x="19917" y="12518"/>
                    <a:pt x="19917" y="12518"/>
                  </a:cubicBezTo>
                  <a:cubicBezTo>
                    <a:pt x="20361" y="10654"/>
                    <a:pt x="20893" y="8850"/>
                    <a:pt x="21425" y="7161"/>
                  </a:cubicBezTo>
                  <a:cubicBezTo>
                    <a:pt x="19695" y="5182"/>
                    <a:pt x="17522" y="4075"/>
                    <a:pt x="15171" y="3726"/>
                  </a:cubicBezTo>
                  <a:lnTo>
                    <a:pt x="15482" y="2504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8" name="Freeform 8"/>
            <p:cNvSpPr/>
            <p:nvPr/>
          </p:nvSpPr>
          <p:spPr>
            <a:xfrm>
              <a:off x="1451243" y="299084"/>
              <a:ext cx="904231" cy="5228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0" h="21600" extrusionOk="0">
                  <a:moveTo>
                    <a:pt x="634" y="0"/>
                  </a:moveTo>
                  <a:cubicBezTo>
                    <a:pt x="594" y="0"/>
                    <a:pt x="553" y="0"/>
                    <a:pt x="513" y="0"/>
                  </a:cubicBezTo>
                  <a:cubicBezTo>
                    <a:pt x="312" y="0"/>
                    <a:pt x="111" y="278"/>
                    <a:pt x="30" y="695"/>
                  </a:cubicBezTo>
                  <a:cubicBezTo>
                    <a:pt x="-50" y="1042"/>
                    <a:pt x="30" y="1459"/>
                    <a:pt x="232" y="1736"/>
                  </a:cubicBezTo>
                  <a:cubicBezTo>
                    <a:pt x="2082" y="4445"/>
                    <a:pt x="3771" y="7570"/>
                    <a:pt x="5259" y="11113"/>
                  </a:cubicBezTo>
                  <a:cubicBezTo>
                    <a:pt x="5420" y="10904"/>
                    <a:pt x="5420" y="10904"/>
                    <a:pt x="5420" y="10904"/>
                  </a:cubicBezTo>
                  <a:cubicBezTo>
                    <a:pt x="5461" y="10904"/>
                    <a:pt x="5461" y="10835"/>
                    <a:pt x="5541" y="10487"/>
                  </a:cubicBezTo>
                  <a:cubicBezTo>
                    <a:pt x="5622" y="10140"/>
                    <a:pt x="5742" y="9723"/>
                    <a:pt x="6024" y="9446"/>
                  </a:cubicBezTo>
                  <a:cubicBezTo>
                    <a:pt x="6225" y="9237"/>
                    <a:pt x="6506" y="9029"/>
                    <a:pt x="6828" y="9098"/>
                  </a:cubicBezTo>
                  <a:cubicBezTo>
                    <a:pt x="7110" y="9168"/>
                    <a:pt x="7472" y="9515"/>
                    <a:pt x="7673" y="10140"/>
                  </a:cubicBezTo>
                  <a:cubicBezTo>
                    <a:pt x="7874" y="10696"/>
                    <a:pt x="7914" y="11390"/>
                    <a:pt x="7794" y="11807"/>
                  </a:cubicBezTo>
                  <a:cubicBezTo>
                    <a:pt x="7713" y="12363"/>
                    <a:pt x="7512" y="12710"/>
                    <a:pt x="7271" y="12918"/>
                  </a:cubicBezTo>
                  <a:cubicBezTo>
                    <a:pt x="6989" y="13196"/>
                    <a:pt x="6708" y="13196"/>
                    <a:pt x="6506" y="13196"/>
                  </a:cubicBezTo>
                  <a:cubicBezTo>
                    <a:pt x="6265" y="13127"/>
                    <a:pt x="6185" y="13127"/>
                    <a:pt x="6144" y="13127"/>
                  </a:cubicBezTo>
                  <a:cubicBezTo>
                    <a:pt x="6104" y="13196"/>
                    <a:pt x="6104" y="13196"/>
                    <a:pt x="6104" y="13196"/>
                  </a:cubicBezTo>
                  <a:cubicBezTo>
                    <a:pt x="7110" y="15766"/>
                    <a:pt x="7995" y="18544"/>
                    <a:pt x="8799" y="21600"/>
                  </a:cubicBezTo>
                  <a:cubicBezTo>
                    <a:pt x="10328" y="19377"/>
                    <a:pt x="12178" y="18058"/>
                    <a:pt x="14149" y="17572"/>
                  </a:cubicBezTo>
                  <a:cubicBezTo>
                    <a:pt x="14109" y="17502"/>
                    <a:pt x="14109" y="17502"/>
                    <a:pt x="14068" y="17502"/>
                  </a:cubicBezTo>
                  <a:cubicBezTo>
                    <a:pt x="13948" y="17294"/>
                    <a:pt x="13706" y="16947"/>
                    <a:pt x="13626" y="16460"/>
                  </a:cubicBezTo>
                  <a:cubicBezTo>
                    <a:pt x="13546" y="15974"/>
                    <a:pt x="13505" y="15488"/>
                    <a:pt x="13626" y="15002"/>
                  </a:cubicBezTo>
                  <a:cubicBezTo>
                    <a:pt x="13747" y="14516"/>
                    <a:pt x="14028" y="14030"/>
                    <a:pt x="14390" y="13891"/>
                  </a:cubicBezTo>
                  <a:cubicBezTo>
                    <a:pt x="14792" y="13682"/>
                    <a:pt x="15154" y="13752"/>
                    <a:pt x="15396" y="14030"/>
                  </a:cubicBezTo>
                  <a:cubicBezTo>
                    <a:pt x="15677" y="14307"/>
                    <a:pt x="15798" y="14794"/>
                    <a:pt x="15878" y="15210"/>
                  </a:cubicBezTo>
                  <a:cubicBezTo>
                    <a:pt x="15999" y="15766"/>
                    <a:pt x="15919" y="16252"/>
                    <a:pt x="15838" y="16599"/>
                  </a:cubicBezTo>
                  <a:cubicBezTo>
                    <a:pt x="15758" y="16947"/>
                    <a:pt x="15718" y="17016"/>
                    <a:pt x="15718" y="17155"/>
                  </a:cubicBezTo>
                  <a:cubicBezTo>
                    <a:pt x="15758" y="17224"/>
                    <a:pt x="15758" y="17224"/>
                    <a:pt x="15758" y="17224"/>
                  </a:cubicBezTo>
                  <a:cubicBezTo>
                    <a:pt x="15838" y="17224"/>
                    <a:pt x="15878" y="17224"/>
                    <a:pt x="15959" y="17224"/>
                  </a:cubicBezTo>
                  <a:cubicBezTo>
                    <a:pt x="16401" y="17224"/>
                    <a:pt x="16844" y="17224"/>
                    <a:pt x="17286" y="17294"/>
                  </a:cubicBezTo>
                  <a:cubicBezTo>
                    <a:pt x="18734" y="17363"/>
                    <a:pt x="20142" y="17850"/>
                    <a:pt x="21550" y="18544"/>
                  </a:cubicBezTo>
                  <a:cubicBezTo>
                    <a:pt x="16401" y="9029"/>
                    <a:pt x="9443" y="1597"/>
                    <a:pt x="634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49" name="Freeform 9"/>
            <p:cNvSpPr/>
            <p:nvPr/>
          </p:nvSpPr>
          <p:spPr>
            <a:xfrm>
              <a:off x="1837376" y="652161"/>
              <a:ext cx="813987" cy="612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24" h="21242" extrusionOk="0">
                  <a:moveTo>
                    <a:pt x="21244" y="17689"/>
                  </a:moveTo>
                  <a:cubicBezTo>
                    <a:pt x="19644" y="13544"/>
                    <a:pt x="17600" y="9341"/>
                    <a:pt x="15067" y="5429"/>
                  </a:cubicBezTo>
                  <a:cubicBezTo>
                    <a:pt x="13111" y="4437"/>
                    <a:pt x="10978" y="3795"/>
                    <a:pt x="8889" y="3678"/>
                  </a:cubicBezTo>
                  <a:cubicBezTo>
                    <a:pt x="8667" y="3619"/>
                    <a:pt x="8444" y="3619"/>
                    <a:pt x="8178" y="3619"/>
                  </a:cubicBezTo>
                  <a:cubicBezTo>
                    <a:pt x="7822" y="3619"/>
                    <a:pt x="7422" y="3619"/>
                    <a:pt x="7022" y="3678"/>
                  </a:cubicBezTo>
                  <a:cubicBezTo>
                    <a:pt x="6711" y="2277"/>
                    <a:pt x="6711" y="2277"/>
                    <a:pt x="6711" y="2277"/>
                  </a:cubicBezTo>
                  <a:cubicBezTo>
                    <a:pt x="6711" y="2277"/>
                    <a:pt x="6711" y="2277"/>
                    <a:pt x="6711" y="2277"/>
                  </a:cubicBezTo>
                  <a:cubicBezTo>
                    <a:pt x="6667" y="1926"/>
                    <a:pt x="6756" y="1693"/>
                    <a:pt x="6844" y="1401"/>
                  </a:cubicBezTo>
                  <a:cubicBezTo>
                    <a:pt x="6889" y="1168"/>
                    <a:pt x="6933" y="992"/>
                    <a:pt x="6889" y="759"/>
                  </a:cubicBezTo>
                  <a:cubicBezTo>
                    <a:pt x="6844" y="467"/>
                    <a:pt x="6711" y="234"/>
                    <a:pt x="6578" y="117"/>
                  </a:cubicBezTo>
                  <a:cubicBezTo>
                    <a:pt x="6489" y="0"/>
                    <a:pt x="6356" y="0"/>
                    <a:pt x="6222" y="0"/>
                  </a:cubicBezTo>
                  <a:cubicBezTo>
                    <a:pt x="6133" y="0"/>
                    <a:pt x="6000" y="0"/>
                    <a:pt x="5911" y="58"/>
                  </a:cubicBezTo>
                  <a:cubicBezTo>
                    <a:pt x="5556" y="175"/>
                    <a:pt x="5422" y="350"/>
                    <a:pt x="5378" y="584"/>
                  </a:cubicBezTo>
                  <a:cubicBezTo>
                    <a:pt x="5289" y="817"/>
                    <a:pt x="5333" y="1109"/>
                    <a:pt x="5378" y="1343"/>
                  </a:cubicBezTo>
                  <a:cubicBezTo>
                    <a:pt x="5422" y="1576"/>
                    <a:pt x="5556" y="1751"/>
                    <a:pt x="5689" y="1868"/>
                  </a:cubicBezTo>
                  <a:cubicBezTo>
                    <a:pt x="5867" y="2043"/>
                    <a:pt x="6044" y="2160"/>
                    <a:pt x="6133" y="2510"/>
                  </a:cubicBezTo>
                  <a:cubicBezTo>
                    <a:pt x="6444" y="3736"/>
                    <a:pt x="6444" y="3736"/>
                    <a:pt x="6444" y="3736"/>
                  </a:cubicBezTo>
                  <a:cubicBezTo>
                    <a:pt x="4000" y="4028"/>
                    <a:pt x="1778" y="5137"/>
                    <a:pt x="0" y="7239"/>
                  </a:cubicBezTo>
                  <a:cubicBezTo>
                    <a:pt x="533" y="8874"/>
                    <a:pt x="1022" y="10625"/>
                    <a:pt x="1511" y="12435"/>
                  </a:cubicBezTo>
                  <a:cubicBezTo>
                    <a:pt x="1511" y="12376"/>
                    <a:pt x="1556" y="12376"/>
                    <a:pt x="1644" y="12259"/>
                  </a:cubicBezTo>
                  <a:cubicBezTo>
                    <a:pt x="1778" y="12026"/>
                    <a:pt x="2000" y="11734"/>
                    <a:pt x="2311" y="11617"/>
                  </a:cubicBezTo>
                  <a:cubicBezTo>
                    <a:pt x="2622" y="11501"/>
                    <a:pt x="2933" y="11501"/>
                    <a:pt x="3244" y="11676"/>
                  </a:cubicBezTo>
                  <a:cubicBezTo>
                    <a:pt x="3556" y="11851"/>
                    <a:pt x="3822" y="12259"/>
                    <a:pt x="3911" y="12843"/>
                  </a:cubicBezTo>
                  <a:cubicBezTo>
                    <a:pt x="4044" y="13427"/>
                    <a:pt x="3956" y="13952"/>
                    <a:pt x="3778" y="14303"/>
                  </a:cubicBezTo>
                  <a:cubicBezTo>
                    <a:pt x="3556" y="14653"/>
                    <a:pt x="3244" y="14828"/>
                    <a:pt x="2978" y="14945"/>
                  </a:cubicBezTo>
                  <a:cubicBezTo>
                    <a:pt x="2622" y="15062"/>
                    <a:pt x="2311" y="14886"/>
                    <a:pt x="2089" y="14770"/>
                  </a:cubicBezTo>
                  <a:cubicBezTo>
                    <a:pt x="2089" y="14770"/>
                    <a:pt x="2044" y="14770"/>
                    <a:pt x="2044" y="14770"/>
                  </a:cubicBezTo>
                  <a:cubicBezTo>
                    <a:pt x="2444" y="16579"/>
                    <a:pt x="2844" y="18506"/>
                    <a:pt x="3156" y="20549"/>
                  </a:cubicBezTo>
                  <a:cubicBezTo>
                    <a:pt x="3244" y="21016"/>
                    <a:pt x="3733" y="21308"/>
                    <a:pt x="4044" y="21133"/>
                  </a:cubicBezTo>
                  <a:cubicBezTo>
                    <a:pt x="9333" y="17572"/>
                    <a:pt x="13822" y="16755"/>
                    <a:pt x="18356" y="20608"/>
                  </a:cubicBezTo>
                  <a:cubicBezTo>
                    <a:pt x="18400" y="20608"/>
                    <a:pt x="18400" y="20608"/>
                    <a:pt x="18400" y="20608"/>
                  </a:cubicBezTo>
                  <a:cubicBezTo>
                    <a:pt x="19156" y="21191"/>
                    <a:pt x="20089" y="21600"/>
                    <a:pt x="20756" y="20783"/>
                  </a:cubicBezTo>
                  <a:cubicBezTo>
                    <a:pt x="21422" y="20024"/>
                    <a:pt x="21600" y="18798"/>
                    <a:pt x="21244" y="17747"/>
                  </a:cubicBezTo>
                  <a:cubicBezTo>
                    <a:pt x="21244" y="17689"/>
                    <a:pt x="21244" y="17689"/>
                    <a:pt x="21244" y="17689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0" name="Freeform 10"/>
            <p:cNvSpPr/>
            <p:nvPr/>
          </p:nvSpPr>
          <p:spPr>
            <a:xfrm>
              <a:off x="1240712" y="228043"/>
              <a:ext cx="539575" cy="6059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600" extrusionOk="0">
                  <a:moveTo>
                    <a:pt x="18374" y="13260"/>
                  </a:moveTo>
                  <a:cubicBezTo>
                    <a:pt x="18374" y="13260"/>
                    <a:pt x="18374" y="13260"/>
                    <a:pt x="18374" y="13260"/>
                  </a:cubicBezTo>
                  <a:cubicBezTo>
                    <a:pt x="18779" y="13080"/>
                    <a:pt x="19116" y="13200"/>
                    <a:pt x="19386" y="13200"/>
                  </a:cubicBezTo>
                  <a:cubicBezTo>
                    <a:pt x="19656" y="13260"/>
                    <a:pt x="19926" y="13260"/>
                    <a:pt x="20196" y="13080"/>
                  </a:cubicBezTo>
                  <a:cubicBezTo>
                    <a:pt x="20466" y="12960"/>
                    <a:pt x="20669" y="12780"/>
                    <a:pt x="20736" y="12540"/>
                  </a:cubicBezTo>
                  <a:cubicBezTo>
                    <a:pt x="20871" y="12300"/>
                    <a:pt x="20871" y="12000"/>
                    <a:pt x="20601" y="11640"/>
                  </a:cubicBezTo>
                  <a:cubicBezTo>
                    <a:pt x="20331" y="11220"/>
                    <a:pt x="20061" y="11100"/>
                    <a:pt x="19791" y="11100"/>
                  </a:cubicBezTo>
                  <a:cubicBezTo>
                    <a:pt x="19521" y="11040"/>
                    <a:pt x="19184" y="11160"/>
                    <a:pt x="18914" y="11280"/>
                  </a:cubicBezTo>
                  <a:cubicBezTo>
                    <a:pt x="18644" y="11400"/>
                    <a:pt x="18576" y="11640"/>
                    <a:pt x="18441" y="11820"/>
                  </a:cubicBezTo>
                  <a:cubicBezTo>
                    <a:pt x="18306" y="12060"/>
                    <a:pt x="18239" y="12360"/>
                    <a:pt x="17901" y="12540"/>
                  </a:cubicBezTo>
                  <a:cubicBezTo>
                    <a:pt x="16484" y="13320"/>
                    <a:pt x="16484" y="13320"/>
                    <a:pt x="16484" y="13320"/>
                  </a:cubicBezTo>
                  <a:cubicBezTo>
                    <a:pt x="13446" y="9480"/>
                    <a:pt x="9868" y="6240"/>
                    <a:pt x="5751" y="3540"/>
                  </a:cubicBezTo>
                  <a:cubicBezTo>
                    <a:pt x="5751" y="2460"/>
                    <a:pt x="5751" y="2460"/>
                    <a:pt x="5751" y="2460"/>
                  </a:cubicBezTo>
                  <a:cubicBezTo>
                    <a:pt x="5751" y="2160"/>
                    <a:pt x="6021" y="1920"/>
                    <a:pt x="6156" y="1740"/>
                  </a:cubicBezTo>
                  <a:cubicBezTo>
                    <a:pt x="6358" y="1500"/>
                    <a:pt x="6426" y="1320"/>
                    <a:pt x="6426" y="1080"/>
                  </a:cubicBezTo>
                  <a:cubicBezTo>
                    <a:pt x="6426" y="780"/>
                    <a:pt x="6358" y="480"/>
                    <a:pt x="6223" y="300"/>
                  </a:cubicBezTo>
                  <a:cubicBezTo>
                    <a:pt x="6021" y="120"/>
                    <a:pt x="5751" y="0"/>
                    <a:pt x="5278" y="0"/>
                  </a:cubicBezTo>
                  <a:cubicBezTo>
                    <a:pt x="4738" y="0"/>
                    <a:pt x="4468" y="120"/>
                    <a:pt x="4333" y="300"/>
                  </a:cubicBezTo>
                  <a:cubicBezTo>
                    <a:pt x="4131" y="480"/>
                    <a:pt x="4063" y="780"/>
                    <a:pt x="4063" y="1080"/>
                  </a:cubicBezTo>
                  <a:cubicBezTo>
                    <a:pt x="4063" y="1320"/>
                    <a:pt x="4198" y="1500"/>
                    <a:pt x="4401" y="1740"/>
                  </a:cubicBezTo>
                  <a:cubicBezTo>
                    <a:pt x="4536" y="1920"/>
                    <a:pt x="4806" y="2160"/>
                    <a:pt x="4873" y="2520"/>
                  </a:cubicBezTo>
                  <a:cubicBezTo>
                    <a:pt x="4873" y="2520"/>
                    <a:pt x="4873" y="2520"/>
                    <a:pt x="4873" y="2520"/>
                  </a:cubicBezTo>
                  <a:cubicBezTo>
                    <a:pt x="4873" y="3300"/>
                    <a:pt x="4873" y="3300"/>
                    <a:pt x="4873" y="3300"/>
                  </a:cubicBezTo>
                  <a:cubicBezTo>
                    <a:pt x="4468" y="3360"/>
                    <a:pt x="4131" y="3720"/>
                    <a:pt x="4131" y="4080"/>
                  </a:cubicBezTo>
                  <a:cubicBezTo>
                    <a:pt x="4131" y="13140"/>
                    <a:pt x="4131" y="13140"/>
                    <a:pt x="4131" y="13140"/>
                  </a:cubicBezTo>
                  <a:cubicBezTo>
                    <a:pt x="2781" y="13140"/>
                    <a:pt x="2781" y="13140"/>
                    <a:pt x="2781" y="13140"/>
                  </a:cubicBezTo>
                  <a:cubicBezTo>
                    <a:pt x="2376" y="13140"/>
                    <a:pt x="2173" y="12960"/>
                    <a:pt x="1903" y="12780"/>
                  </a:cubicBezTo>
                  <a:cubicBezTo>
                    <a:pt x="1701" y="12660"/>
                    <a:pt x="1498" y="12540"/>
                    <a:pt x="1228" y="12540"/>
                  </a:cubicBezTo>
                  <a:cubicBezTo>
                    <a:pt x="891" y="12540"/>
                    <a:pt x="553" y="12600"/>
                    <a:pt x="351" y="12780"/>
                  </a:cubicBezTo>
                  <a:cubicBezTo>
                    <a:pt x="148" y="12960"/>
                    <a:pt x="-54" y="13140"/>
                    <a:pt x="13" y="13620"/>
                  </a:cubicBezTo>
                  <a:cubicBezTo>
                    <a:pt x="13" y="14100"/>
                    <a:pt x="148" y="14340"/>
                    <a:pt x="351" y="14460"/>
                  </a:cubicBezTo>
                  <a:cubicBezTo>
                    <a:pt x="553" y="14640"/>
                    <a:pt x="891" y="14700"/>
                    <a:pt x="1228" y="14700"/>
                  </a:cubicBezTo>
                  <a:cubicBezTo>
                    <a:pt x="1498" y="14700"/>
                    <a:pt x="1701" y="14580"/>
                    <a:pt x="1971" y="14400"/>
                  </a:cubicBezTo>
                  <a:cubicBezTo>
                    <a:pt x="2173" y="14220"/>
                    <a:pt x="2443" y="13980"/>
                    <a:pt x="2781" y="13980"/>
                  </a:cubicBezTo>
                  <a:cubicBezTo>
                    <a:pt x="2848" y="13980"/>
                    <a:pt x="2848" y="13980"/>
                    <a:pt x="2848" y="13980"/>
                  </a:cubicBezTo>
                  <a:cubicBezTo>
                    <a:pt x="4131" y="13980"/>
                    <a:pt x="4131" y="13980"/>
                    <a:pt x="4131" y="13980"/>
                  </a:cubicBezTo>
                  <a:cubicBezTo>
                    <a:pt x="4131" y="21600"/>
                    <a:pt x="4131" y="21600"/>
                    <a:pt x="4131" y="21600"/>
                  </a:cubicBezTo>
                  <a:cubicBezTo>
                    <a:pt x="6291" y="20220"/>
                    <a:pt x="8991" y="19560"/>
                    <a:pt x="11826" y="19440"/>
                  </a:cubicBezTo>
                  <a:cubicBezTo>
                    <a:pt x="11826" y="19440"/>
                    <a:pt x="11894" y="19440"/>
                    <a:pt x="11894" y="19440"/>
                  </a:cubicBezTo>
                  <a:cubicBezTo>
                    <a:pt x="11691" y="19260"/>
                    <a:pt x="11489" y="18960"/>
                    <a:pt x="11421" y="18540"/>
                  </a:cubicBezTo>
                  <a:cubicBezTo>
                    <a:pt x="11354" y="18180"/>
                    <a:pt x="11421" y="17700"/>
                    <a:pt x="11691" y="17340"/>
                  </a:cubicBezTo>
                  <a:cubicBezTo>
                    <a:pt x="11961" y="16920"/>
                    <a:pt x="12569" y="16620"/>
                    <a:pt x="13176" y="16560"/>
                  </a:cubicBezTo>
                  <a:cubicBezTo>
                    <a:pt x="13851" y="16500"/>
                    <a:pt x="14459" y="16680"/>
                    <a:pt x="14796" y="16980"/>
                  </a:cubicBezTo>
                  <a:cubicBezTo>
                    <a:pt x="15201" y="17340"/>
                    <a:pt x="15336" y="17760"/>
                    <a:pt x="15404" y="18180"/>
                  </a:cubicBezTo>
                  <a:cubicBezTo>
                    <a:pt x="15471" y="18660"/>
                    <a:pt x="15201" y="19020"/>
                    <a:pt x="15066" y="19260"/>
                  </a:cubicBezTo>
                  <a:cubicBezTo>
                    <a:pt x="14931" y="19440"/>
                    <a:pt x="14931" y="19500"/>
                    <a:pt x="14864" y="19560"/>
                  </a:cubicBezTo>
                  <a:cubicBezTo>
                    <a:pt x="17159" y="19740"/>
                    <a:pt x="19386" y="20280"/>
                    <a:pt x="21546" y="21060"/>
                  </a:cubicBezTo>
                  <a:cubicBezTo>
                    <a:pt x="20196" y="18480"/>
                    <a:pt x="18644" y="16140"/>
                    <a:pt x="17024" y="13980"/>
                  </a:cubicBezTo>
                  <a:lnTo>
                    <a:pt x="18374" y="1326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1" name="Freeform 11"/>
            <p:cNvSpPr/>
            <p:nvPr/>
          </p:nvSpPr>
          <p:spPr>
            <a:xfrm>
              <a:off x="1344257" y="712546"/>
              <a:ext cx="624591" cy="543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2" h="21550" extrusionOk="0">
                  <a:moveTo>
                    <a:pt x="20960" y="11667"/>
                  </a:moveTo>
                  <a:cubicBezTo>
                    <a:pt x="20785" y="11533"/>
                    <a:pt x="20494" y="11533"/>
                    <a:pt x="20203" y="11600"/>
                  </a:cubicBezTo>
                  <a:cubicBezTo>
                    <a:pt x="19970" y="11667"/>
                    <a:pt x="19795" y="11867"/>
                    <a:pt x="19679" y="12067"/>
                  </a:cubicBezTo>
                  <a:cubicBezTo>
                    <a:pt x="19504" y="12267"/>
                    <a:pt x="19329" y="12600"/>
                    <a:pt x="19038" y="12667"/>
                  </a:cubicBezTo>
                  <a:cubicBezTo>
                    <a:pt x="17990" y="13000"/>
                    <a:pt x="17990" y="13000"/>
                    <a:pt x="17990" y="13000"/>
                  </a:cubicBezTo>
                  <a:cubicBezTo>
                    <a:pt x="17350" y="10667"/>
                    <a:pt x="16651" y="8467"/>
                    <a:pt x="15894" y="6467"/>
                  </a:cubicBezTo>
                  <a:cubicBezTo>
                    <a:pt x="13682" y="5133"/>
                    <a:pt x="11120" y="4267"/>
                    <a:pt x="8617" y="4067"/>
                  </a:cubicBezTo>
                  <a:cubicBezTo>
                    <a:pt x="8500" y="2733"/>
                    <a:pt x="8500" y="2733"/>
                    <a:pt x="8500" y="2733"/>
                  </a:cubicBezTo>
                  <a:cubicBezTo>
                    <a:pt x="8500" y="2733"/>
                    <a:pt x="8500" y="2733"/>
                    <a:pt x="8500" y="2733"/>
                  </a:cubicBezTo>
                  <a:cubicBezTo>
                    <a:pt x="8500" y="2333"/>
                    <a:pt x="8733" y="2067"/>
                    <a:pt x="8850" y="1800"/>
                  </a:cubicBezTo>
                  <a:cubicBezTo>
                    <a:pt x="8966" y="1600"/>
                    <a:pt x="9082" y="1333"/>
                    <a:pt x="9024" y="1067"/>
                  </a:cubicBezTo>
                  <a:cubicBezTo>
                    <a:pt x="9024" y="733"/>
                    <a:pt x="8908" y="467"/>
                    <a:pt x="8733" y="267"/>
                  </a:cubicBezTo>
                  <a:cubicBezTo>
                    <a:pt x="8617" y="67"/>
                    <a:pt x="8384" y="0"/>
                    <a:pt x="8035" y="0"/>
                  </a:cubicBezTo>
                  <a:cubicBezTo>
                    <a:pt x="7976" y="0"/>
                    <a:pt x="7918" y="0"/>
                    <a:pt x="7860" y="0"/>
                  </a:cubicBezTo>
                  <a:cubicBezTo>
                    <a:pt x="7452" y="67"/>
                    <a:pt x="7219" y="200"/>
                    <a:pt x="7103" y="467"/>
                  </a:cubicBezTo>
                  <a:cubicBezTo>
                    <a:pt x="6987" y="667"/>
                    <a:pt x="6928" y="1000"/>
                    <a:pt x="6987" y="1333"/>
                  </a:cubicBezTo>
                  <a:cubicBezTo>
                    <a:pt x="6987" y="1600"/>
                    <a:pt x="7161" y="1800"/>
                    <a:pt x="7278" y="2000"/>
                  </a:cubicBezTo>
                  <a:cubicBezTo>
                    <a:pt x="7452" y="2200"/>
                    <a:pt x="7685" y="2467"/>
                    <a:pt x="7743" y="2800"/>
                  </a:cubicBezTo>
                  <a:cubicBezTo>
                    <a:pt x="7860" y="4000"/>
                    <a:pt x="7860" y="4000"/>
                    <a:pt x="7860" y="4000"/>
                  </a:cubicBezTo>
                  <a:cubicBezTo>
                    <a:pt x="7685" y="4000"/>
                    <a:pt x="7569" y="4000"/>
                    <a:pt x="7394" y="4000"/>
                  </a:cubicBezTo>
                  <a:cubicBezTo>
                    <a:pt x="4483" y="4000"/>
                    <a:pt x="1863" y="4867"/>
                    <a:pt x="0" y="6867"/>
                  </a:cubicBezTo>
                  <a:cubicBezTo>
                    <a:pt x="0" y="11667"/>
                    <a:pt x="0" y="11667"/>
                    <a:pt x="0" y="11667"/>
                  </a:cubicBezTo>
                  <a:cubicBezTo>
                    <a:pt x="58" y="11600"/>
                    <a:pt x="116" y="11600"/>
                    <a:pt x="233" y="11467"/>
                  </a:cubicBezTo>
                  <a:cubicBezTo>
                    <a:pt x="466" y="11267"/>
                    <a:pt x="815" y="11000"/>
                    <a:pt x="1281" y="11000"/>
                  </a:cubicBezTo>
                  <a:cubicBezTo>
                    <a:pt x="1630" y="11000"/>
                    <a:pt x="2096" y="11133"/>
                    <a:pt x="2445" y="11467"/>
                  </a:cubicBezTo>
                  <a:cubicBezTo>
                    <a:pt x="2795" y="11733"/>
                    <a:pt x="3027" y="12333"/>
                    <a:pt x="3027" y="13000"/>
                  </a:cubicBezTo>
                  <a:cubicBezTo>
                    <a:pt x="2969" y="13667"/>
                    <a:pt x="2736" y="14200"/>
                    <a:pt x="2445" y="14533"/>
                  </a:cubicBezTo>
                  <a:cubicBezTo>
                    <a:pt x="2096" y="14867"/>
                    <a:pt x="1688" y="14933"/>
                    <a:pt x="1281" y="14933"/>
                  </a:cubicBezTo>
                  <a:cubicBezTo>
                    <a:pt x="815" y="14933"/>
                    <a:pt x="466" y="14667"/>
                    <a:pt x="233" y="14467"/>
                  </a:cubicBezTo>
                  <a:cubicBezTo>
                    <a:pt x="116" y="14400"/>
                    <a:pt x="58" y="14333"/>
                    <a:pt x="0" y="14267"/>
                  </a:cubicBezTo>
                  <a:cubicBezTo>
                    <a:pt x="0" y="20600"/>
                    <a:pt x="0" y="20600"/>
                    <a:pt x="0" y="20600"/>
                  </a:cubicBezTo>
                  <a:cubicBezTo>
                    <a:pt x="0" y="20933"/>
                    <a:pt x="175" y="21267"/>
                    <a:pt x="408" y="21400"/>
                  </a:cubicBezTo>
                  <a:cubicBezTo>
                    <a:pt x="699" y="21600"/>
                    <a:pt x="990" y="21600"/>
                    <a:pt x="1223" y="21400"/>
                  </a:cubicBezTo>
                  <a:cubicBezTo>
                    <a:pt x="7802" y="16867"/>
                    <a:pt x="12925" y="17600"/>
                    <a:pt x="18456" y="21067"/>
                  </a:cubicBezTo>
                  <a:cubicBezTo>
                    <a:pt x="18747" y="21200"/>
                    <a:pt x="19096" y="21200"/>
                    <a:pt x="19329" y="20933"/>
                  </a:cubicBezTo>
                  <a:cubicBezTo>
                    <a:pt x="19620" y="20733"/>
                    <a:pt x="19737" y="20333"/>
                    <a:pt x="19620" y="20000"/>
                  </a:cubicBezTo>
                  <a:cubicBezTo>
                    <a:pt x="19213" y="17867"/>
                    <a:pt x="18747" y="15800"/>
                    <a:pt x="18223" y="13867"/>
                  </a:cubicBezTo>
                  <a:cubicBezTo>
                    <a:pt x="19155" y="13533"/>
                    <a:pt x="19155" y="13533"/>
                    <a:pt x="19155" y="13533"/>
                  </a:cubicBezTo>
                  <a:cubicBezTo>
                    <a:pt x="19213" y="13533"/>
                    <a:pt x="19213" y="13533"/>
                    <a:pt x="19213" y="13533"/>
                  </a:cubicBezTo>
                  <a:cubicBezTo>
                    <a:pt x="19562" y="13467"/>
                    <a:pt x="19795" y="13667"/>
                    <a:pt x="20028" y="13800"/>
                  </a:cubicBezTo>
                  <a:cubicBezTo>
                    <a:pt x="20261" y="13933"/>
                    <a:pt x="20494" y="14000"/>
                    <a:pt x="20727" y="13933"/>
                  </a:cubicBezTo>
                  <a:cubicBezTo>
                    <a:pt x="21018" y="13800"/>
                    <a:pt x="21251" y="13667"/>
                    <a:pt x="21367" y="13467"/>
                  </a:cubicBezTo>
                  <a:cubicBezTo>
                    <a:pt x="21484" y="13267"/>
                    <a:pt x="21600" y="12933"/>
                    <a:pt x="21484" y="12467"/>
                  </a:cubicBezTo>
                  <a:cubicBezTo>
                    <a:pt x="21367" y="12000"/>
                    <a:pt x="21192" y="11733"/>
                    <a:pt x="20960" y="11667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2" name="Freeform 12"/>
            <p:cNvSpPr/>
            <p:nvPr/>
          </p:nvSpPr>
          <p:spPr>
            <a:xfrm>
              <a:off x="876828" y="321107"/>
              <a:ext cx="431748" cy="520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19" y="0"/>
                  </a:moveTo>
                  <a:cubicBezTo>
                    <a:pt x="20166" y="70"/>
                    <a:pt x="19912" y="139"/>
                    <a:pt x="19744" y="209"/>
                  </a:cubicBezTo>
                  <a:cubicBezTo>
                    <a:pt x="14597" y="3414"/>
                    <a:pt x="10041" y="7177"/>
                    <a:pt x="6159" y="11636"/>
                  </a:cubicBezTo>
                  <a:cubicBezTo>
                    <a:pt x="4388" y="10730"/>
                    <a:pt x="4388" y="10730"/>
                    <a:pt x="4388" y="10730"/>
                  </a:cubicBezTo>
                  <a:cubicBezTo>
                    <a:pt x="3966" y="10521"/>
                    <a:pt x="3881" y="10173"/>
                    <a:pt x="3797" y="9894"/>
                  </a:cubicBezTo>
                  <a:cubicBezTo>
                    <a:pt x="3628" y="9685"/>
                    <a:pt x="3459" y="9406"/>
                    <a:pt x="3206" y="9267"/>
                  </a:cubicBezTo>
                  <a:cubicBezTo>
                    <a:pt x="2869" y="9128"/>
                    <a:pt x="2447" y="8988"/>
                    <a:pt x="2109" y="9058"/>
                  </a:cubicBezTo>
                  <a:cubicBezTo>
                    <a:pt x="1772" y="9058"/>
                    <a:pt x="1434" y="9197"/>
                    <a:pt x="1097" y="9685"/>
                  </a:cubicBezTo>
                  <a:cubicBezTo>
                    <a:pt x="759" y="10103"/>
                    <a:pt x="759" y="10452"/>
                    <a:pt x="844" y="10730"/>
                  </a:cubicBezTo>
                  <a:cubicBezTo>
                    <a:pt x="1013" y="11009"/>
                    <a:pt x="1266" y="11218"/>
                    <a:pt x="1603" y="11357"/>
                  </a:cubicBezTo>
                  <a:cubicBezTo>
                    <a:pt x="1941" y="11566"/>
                    <a:pt x="2194" y="11566"/>
                    <a:pt x="2616" y="11497"/>
                  </a:cubicBezTo>
                  <a:cubicBezTo>
                    <a:pt x="2953" y="11497"/>
                    <a:pt x="3375" y="11357"/>
                    <a:pt x="3881" y="11566"/>
                  </a:cubicBezTo>
                  <a:cubicBezTo>
                    <a:pt x="3881" y="11566"/>
                    <a:pt x="3881" y="11566"/>
                    <a:pt x="3881" y="11566"/>
                  </a:cubicBezTo>
                  <a:cubicBezTo>
                    <a:pt x="5569" y="12403"/>
                    <a:pt x="5569" y="12403"/>
                    <a:pt x="5569" y="12403"/>
                  </a:cubicBezTo>
                  <a:cubicBezTo>
                    <a:pt x="3544" y="14841"/>
                    <a:pt x="1688" y="17489"/>
                    <a:pt x="0" y="20415"/>
                  </a:cubicBezTo>
                  <a:cubicBezTo>
                    <a:pt x="2700" y="19579"/>
                    <a:pt x="5569" y="19022"/>
                    <a:pt x="8438" y="18813"/>
                  </a:cubicBezTo>
                  <a:cubicBezTo>
                    <a:pt x="8438" y="18743"/>
                    <a:pt x="8353" y="18674"/>
                    <a:pt x="8269" y="18534"/>
                  </a:cubicBezTo>
                  <a:cubicBezTo>
                    <a:pt x="8016" y="18255"/>
                    <a:pt x="7763" y="17837"/>
                    <a:pt x="7847" y="17280"/>
                  </a:cubicBezTo>
                  <a:cubicBezTo>
                    <a:pt x="7931" y="16792"/>
                    <a:pt x="8100" y="16305"/>
                    <a:pt x="8606" y="15886"/>
                  </a:cubicBezTo>
                  <a:cubicBezTo>
                    <a:pt x="9028" y="15538"/>
                    <a:pt x="9788" y="15329"/>
                    <a:pt x="10547" y="15399"/>
                  </a:cubicBezTo>
                  <a:cubicBezTo>
                    <a:pt x="11391" y="15468"/>
                    <a:pt x="12150" y="15817"/>
                    <a:pt x="12487" y="16305"/>
                  </a:cubicBezTo>
                  <a:cubicBezTo>
                    <a:pt x="12825" y="16723"/>
                    <a:pt x="12825" y="17280"/>
                    <a:pt x="12741" y="17698"/>
                  </a:cubicBezTo>
                  <a:cubicBezTo>
                    <a:pt x="12741" y="18186"/>
                    <a:pt x="12403" y="18534"/>
                    <a:pt x="12150" y="18813"/>
                  </a:cubicBezTo>
                  <a:cubicBezTo>
                    <a:pt x="15694" y="19022"/>
                    <a:pt x="18984" y="19928"/>
                    <a:pt x="21600" y="21600"/>
                  </a:cubicBezTo>
                  <a:cubicBezTo>
                    <a:pt x="21600" y="13308"/>
                    <a:pt x="21600" y="13308"/>
                    <a:pt x="21600" y="13308"/>
                  </a:cubicBezTo>
                  <a:cubicBezTo>
                    <a:pt x="21516" y="13378"/>
                    <a:pt x="21431" y="13448"/>
                    <a:pt x="21262" y="13517"/>
                  </a:cubicBezTo>
                  <a:cubicBezTo>
                    <a:pt x="20925" y="13726"/>
                    <a:pt x="20419" y="14005"/>
                    <a:pt x="19744" y="14005"/>
                  </a:cubicBezTo>
                  <a:cubicBezTo>
                    <a:pt x="19153" y="14005"/>
                    <a:pt x="18562" y="13935"/>
                    <a:pt x="18056" y="13587"/>
                  </a:cubicBezTo>
                  <a:cubicBezTo>
                    <a:pt x="17550" y="13239"/>
                    <a:pt x="17212" y="12681"/>
                    <a:pt x="17212" y="11985"/>
                  </a:cubicBezTo>
                  <a:cubicBezTo>
                    <a:pt x="17212" y="11288"/>
                    <a:pt x="17550" y="10661"/>
                    <a:pt x="18056" y="10382"/>
                  </a:cubicBezTo>
                  <a:cubicBezTo>
                    <a:pt x="18562" y="10034"/>
                    <a:pt x="19153" y="9894"/>
                    <a:pt x="19744" y="9894"/>
                  </a:cubicBezTo>
                  <a:cubicBezTo>
                    <a:pt x="20334" y="9894"/>
                    <a:pt x="20841" y="10173"/>
                    <a:pt x="21178" y="10382"/>
                  </a:cubicBezTo>
                  <a:cubicBezTo>
                    <a:pt x="21431" y="10521"/>
                    <a:pt x="21516" y="10591"/>
                    <a:pt x="21600" y="10591"/>
                  </a:cubicBezTo>
                  <a:cubicBezTo>
                    <a:pt x="21600" y="975"/>
                    <a:pt x="21600" y="975"/>
                    <a:pt x="21600" y="975"/>
                  </a:cubicBezTo>
                  <a:cubicBezTo>
                    <a:pt x="21600" y="488"/>
                    <a:pt x="21009" y="0"/>
                    <a:pt x="20419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3" name="Freeform 13"/>
            <p:cNvSpPr/>
            <p:nvPr/>
          </p:nvSpPr>
          <p:spPr>
            <a:xfrm>
              <a:off x="675693" y="712546"/>
              <a:ext cx="736360" cy="543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5" h="21550" extrusionOk="0">
                  <a:moveTo>
                    <a:pt x="21308" y="12067"/>
                  </a:moveTo>
                  <a:cubicBezTo>
                    <a:pt x="21110" y="11867"/>
                    <a:pt x="20912" y="11800"/>
                    <a:pt x="20665" y="11800"/>
                  </a:cubicBezTo>
                  <a:cubicBezTo>
                    <a:pt x="20468" y="11800"/>
                    <a:pt x="20270" y="11933"/>
                    <a:pt x="20122" y="12067"/>
                  </a:cubicBezTo>
                  <a:cubicBezTo>
                    <a:pt x="19973" y="12267"/>
                    <a:pt x="19776" y="12467"/>
                    <a:pt x="19479" y="12467"/>
                  </a:cubicBezTo>
                  <a:cubicBezTo>
                    <a:pt x="18540" y="12467"/>
                    <a:pt x="18540" y="12467"/>
                    <a:pt x="18540" y="12467"/>
                  </a:cubicBezTo>
                  <a:cubicBezTo>
                    <a:pt x="18540" y="7333"/>
                    <a:pt x="18540" y="7333"/>
                    <a:pt x="18540" y="7333"/>
                  </a:cubicBezTo>
                  <a:cubicBezTo>
                    <a:pt x="17008" y="5067"/>
                    <a:pt x="14635" y="4000"/>
                    <a:pt x="12065" y="4000"/>
                  </a:cubicBezTo>
                  <a:cubicBezTo>
                    <a:pt x="12164" y="2800"/>
                    <a:pt x="12164" y="2800"/>
                    <a:pt x="12164" y="2800"/>
                  </a:cubicBezTo>
                  <a:cubicBezTo>
                    <a:pt x="12213" y="2467"/>
                    <a:pt x="12411" y="2200"/>
                    <a:pt x="12510" y="2000"/>
                  </a:cubicBezTo>
                  <a:cubicBezTo>
                    <a:pt x="12658" y="1800"/>
                    <a:pt x="12757" y="1600"/>
                    <a:pt x="12806" y="1333"/>
                  </a:cubicBezTo>
                  <a:cubicBezTo>
                    <a:pt x="12856" y="1000"/>
                    <a:pt x="12806" y="667"/>
                    <a:pt x="12707" y="467"/>
                  </a:cubicBezTo>
                  <a:cubicBezTo>
                    <a:pt x="12559" y="200"/>
                    <a:pt x="12411" y="67"/>
                    <a:pt x="12015" y="0"/>
                  </a:cubicBezTo>
                  <a:cubicBezTo>
                    <a:pt x="11966" y="0"/>
                    <a:pt x="11966" y="0"/>
                    <a:pt x="11917" y="0"/>
                  </a:cubicBezTo>
                  <a:cubicBezTo>
                    <a:pt x="11620" y="0"/>
                    <a:pt x="11422" y="67"/>
                    <a:pt x="11323" y="267"/>
                  </a:cubicBezTo>
                  <a:cubicBezTo>
                    <a:pt x="11175" y="467"/>
                    <a:pt x="11076" y="733"/>
                    <a:pt x="11076" y="1067"/>
                  </a:cubicBezTo>
                  <a:cubicBezTo>
                    <a:pt x="11027" y="1333"/>
                    <a:pt x="11126" y="1600"/>
                    <a:pt x="11225" y="1800"/>
                  </a:cubicBezTo>
                  <a:cubicBezTo>
                    <a:pt x="11323" y="2067"/>
                    <a:pt x="11521" y="2333"/>
                    <a:pt x="11521" y="2733"/>
                  </a:cubicBezTo>
                  <a:cubicBezTo>
                    <a:pt x="11521" y="2733"/>
                    <a:pt x="11521" y="2733"/>
                    <a:pt x="11521" y="2733"/>
                  </a:cubicBezTo>
                  <a:cubicBezTo>
                    <a:pt x="11373" y="4000"/>
                    <a:pt x="11373" y="4000"/>
                    <a:pt x="11373" y="4000"/>
                  </a:cubicBezTo>
                  <a:cubicBezTo>
                    <a:pt x="11373" y="4000"/>
                    <a:pt x="11373" y="4000"/>
                    <a:pt x="11323" y="4000"/>
                  </a:cubicBezTo>
                  <a:cubicBezTo>
                    <a:pt x="9247" y="4133"/>
                    <a:pt x="7073" y="4933"/>
                    <a:pt x="5145" y="6200"/>
                  </a:cubicBezTo>
                  <a:cubicBezTo>
                    <a:pt x="4453" y="8333"/>
                    <a:pt x="3810" y="10600"/>
                    <a:pt x="3267" y="13067"/>
                  </a:cubicBezTo>
                  <a:cubicBezTo>
                    <a:pt x="2130" y="12667"/>
                    <a:pt x="2130" y="12667"/>
                    <a:pt x="2130" y="12667"/>
                  </a:cubicBezTo>
                  <a:cubicBezTo>
                    <a:pt x="1833" y="12600"/>
                    <a:pt x="1734" y="12267"/>
                    <a:pt x="1586" y="12067"/>
                  </a:cubicBezTo>
                  <a:cubicBezTo>
                    <a:pt x="1438" y="11867"/>
                    <a:pt x="1339" y="11667"/>
                    <a:pt x="1141" y="11600"/>
                  </a:cubicBezTo>
                  <a:cubicBezTo>
                    <a:pt x="894" y="11533"/>
                    <a:pt x="647" y="11533"/>
                    <a:pt x="449" y="11667"/>
                  </a:cubicBezTo>
                  <a:cubicBezTo>
                    <a:pt x="301" y="11733"/>
                    <a:pt x="103" y="12000"/>
                    <a:pt x="54" y="12467"/>
                  </a:cubicBezTo>
                  <a:cubicBezTo>
                    <a:pt x="-45" y="12933"/>
                    <a:pt x="4" y="13267"/>
                    <a:pt x="103" y="13467"/>
                  </a:cubicBezTo>
                  <a:cubicBezTo>
                    <a:pt x="252" y="13667"/>
                    <a:pt x="449" y="13800"/>
                    <a:pt x="696" y="13933"/>
                  </a:cubicBezTo>
                  <a:cubicBezTo>
                    <a:pt x="894" y="14000"/>
                    <a:pt x="1042" y="13933"/>
                    <a:pt x="1240" y="13800"/>
                  </a:cubicBezTo>
                  <a:cubicBezTo>
                    <a:pt x="1438" y="13667"/>
                    <a:pt x="1685" y="13467"/>
                    <a:pt x="1982" y="13533"/>
                  </a:cubicBezTo>
                  <a:cubicBezTo>
                    <a:pt x="1982" y="13533"/>
                    <a:pt x="1982" y="13533"/>
                    <a:pt x="1982" y="13533"/>
                  </a:cubicBezTo>
                  <a:cubicBezTo>
                    <a:pt x="3069" y="13933"/>
                    <a:pt x="3069" y="13933"/>
                    <a:pt x="3069" y="13933"/>
                  </a:cubicBezTo>
                  <a:cubicBezTo>
                    <a:pt x="2624" y="15867"/>
                    <a:pt x="2229" y="17867"/>
                    <a:pt x="1833" y="20000"/>
                  </a:cubicBezTo>
                  <a:cubicBezTo>
                    <a:pt x="1784" y="20333"/>
                    <a:pt x="1883" y="20733"/>
                    <a:pt x="2080" y="20933"/>
                  </a:cubicBezTo>
                  <a:cubicBezTo>
                    <a:pt x="2328" y="21133"/>
                    <a:pt x="2624" y="21200"/>
                    <a:pt x="2822" y="21000"/>
                  </a:cubicBezTo>
                  <a:cubicBezTo>
                    <a:pt x="7913" y="17267"/>
                    <a:pt x="12411" y="17267"/>
                    <a:pt x="17502" y="21400"/>
                  </a:cubicBezTo>
                  <a:cubicBezTo>
                    <a:pt x="17700" y="21600"/>
                    <a:pt x="17996" y="21600"/>
                    <a:pt x="18194" y="21400"/>
                  </a:cubicBezTo>
                  <a:cubicBezTo>
                    <a:pt x="18392" y="21267"/>
                    <a:pt x="18540" y="20933"/>
                    <a:pt x="18540" y="20600"/>
                  </a:cubicBezTo>
                  <a:cubicBezTo>
                    <a:pt x="18540" y="13400"/>
                    <a:pt x="18540" y="13400"/>
                    <a:pt x="18540" y="13400"/>
                  </a:cubicBezTo>
                  <a:cubicBezTo>
                    <a:pt x="19479" y="13400"/>
                    <a:pt x="19479" y="13400"/>
                    <a:pt x="19479" y="13400"/>
                  </a:cubicBezTo>
                  <a:cubicBezTo>
                    <a:pt x="19479" y="13400"/>
                    <a:pt x="19479" y="13400"/>
                    <a:pt x="19479" y="13400"/>
                  </a:cubicBezTo>
                  <a:cubicBezTo>
                    <a:pt x="19776" y="13400"/>
                    <a:pt x="19973" y="13667"/>
                    <a:pt x="20122" y="13867"/>
                  </a:cubicBezTo>
                  <a:cubicBezTo>
                    <a:pt x="20270" y="14067"/>
                    <a:pt x="20418" y="14200"/>
                    <a:pt x="20665" y="14200"/>
                  </a:cubicBezTo>
                  <a:cubicBezTo>
                    <a:pt x="20912" y="14200"/>
                    <a:pt x="21110" y="14133"/>
                    <a:pt x="21258" y="13933"/>
                  </a:cubicBezTo>
                  <a:cubicBezTo>
                    <a:pt x="21407" y="13800"/>
                    <a:pt x="21555" y="13533"/>
                    <a:pt x="21555" y="13000"/>
                  </a:cubicBezTo>
                  <a:cubicBezTo>
                    <a:pt x="21555" y="12467"/>
                    <a:pt x="21456" y="12267"/>
                    <a:pt x="21308" y="12067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4" name="Freeform 14"/>
            <p:cNvSpPr/>
            <p:nvPr/>
          </p:nvSpPr>
          <p:spPr>
            <a:xfrm>
              <a:off x="1266471" y="1292955"/>
              <a:ext cx="119891" cy="399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cubicBezTo>
                    <a:pt x="5476" y="21600"/>
                    <a:pt x="5476" y="21600"/>
                    <a:pt x="5476" y="21600"/>
                  </a:cubicBezTo>
                  <a:cubicBezTo>
                    <a:pt x="5476" y="21146"/>
                    <a:pt x="5476" y="21146"/>
                    <a:pt x="5476" y="21146"/>
                  </a:cubicBezTo>
                  <a:cubicBezTo>
                    <a:pt x="5476" y="20965"/>
                    <a:pt x="5172" y="20965"/>
                    <a:pt x="3955" y="20511"/>
                  </a:cubicBezTo>
                  <a:cubicBezTo>
                    <a:pt x="3042" y="20148"/>
                    <a:pt x="1825" y="19603"/>
                    <a:pt x="1825" y="18877"/>
                  </a:cubicBezTo>
                  <a:cubicBezTo>
                    <a:pt x="1825" y="18242"/>
                    <a:pt x="2434" y="17607"/>
                    <a:pt x="3651" y="17062"/>
                  </a:cubicBezTo>
                  <a:cubicBezTo>
                    <a:pt x="5172" y="16518"/>
                    <a:pt x="7910" y="16155"/>
                    <a:pt x="10648" y="16155"/>
                  </a:cubicBezTo>
                  <a:cubicBezTo>
                    <a:pt x="13690" y="16155"/>
                    <a:pt x="16428" y="16518"/>
                    <a:pt x="17949" y="17062"/>
                  </a:cubicBezTo>
                  <a:cubicBezTo>
                    <a:pt x="19470" y="17607"/>
                    <a:pt x="19775" y="18242"/>
                    <a:pt x="19775" y="18877"/>
                  </a:cubicBezTo>
                  <a:cubicBezTo>
                    <a:pt x="19775" y="19603"/>
                    <a:pt x="18558" y="20148"/>
                    <a:pt x="17949" y="20420"/>
                  </a:cubicBezTo>
                  <a:cubicBezTo>
                    <a:pt x="16732" y="20874"/>
                    <a:pt x="16732" y="20874"/>
                    <a:pt x="16732" y="20965"/>
                  </a:cubicBezTo>
                  <a:cubicBezTo>
                    <a:pt x="16732" y="21600"/>
                    <a:pt x="16732" y="21600"/>
                    <a:pt x="16732" y="2160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21600" y="0"/>
                    <a:pt x="21600" y="0"/>
                    <a:pt x="2160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5" name="Freeform 15"/>
            <p:cNvSpPr/>
            <p:nvPr/>
          </p:nvSpPr>
          <p:spPr>
            <a:xfrm>
              <a:off x="1266471" y="1611931"/>
              <a:ext cx="119891" cy="456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5739"/>
                  </a:moveTo>
                  <a:cubicBezTo>
                    <a:pt x="13082" y="5739"/>
                    <a:pt x="13082" y="5739"/>
                    <a:pt x="13082" y="5739"/>
                  </a:cubicBezTo>
                  <a:cubicBezTo>
                    <a:pt x="13082" y="3268"/>
                    <a:pt x="13082" y="3268"/>
                    <a:pt x="13082" y="3268"/>
                  </a:cubicBezTo>
                  <a:cubicBezTo>
                    <a:pt x="13082" y="2869"/>
                    <a:pt x="14299" y="2551"/>
                    <a:pt x="14907" y="2311"/>
                  </a:cubicBezTo>
                  <a:cubicBezTo>
                    <a:pt x="15820" y="1993"/>
                    <a:pt x="16124" y="1754"/>
                    <a:pt x="16124" y="1435"/>
                  </a:cubicBezTo>
                  <a:cubicBezTo>
                    <a:pt x="16124" y="1036"/>
                    <a:pt x="15820" y="638"/>
                    <a:pt x="15211" y="399"/>
                  </a:cubicBezTo>
                  <a:cubicBezTo>
                    <a:pt x="14299" y="159"/>
                    <a:pt x="13082" y="0"/>
                    <a:pt x="10952" y="0"/>
                  </a:cubicBezTo>
                  <a:cubicBezTo>
                    <a:pt x="8518" y="0"/>
                    <a:pt x="7301" y="159"/>
                    <a:pt x="6389" y="399"/>
                  </a:cubicBezTo>
                  <a:cubicBezTo>
                    <a:pt x="5780" y="638"/>
                    <a:pt x="5476" y="1036"/>
                    <a:pt x="5476" y="1435"/>
                  </a:cubicBezTo>
                  <a:cubicBezTo>
                    <a:pt x="5476" y="1754"/>
                    <a:pt x="6085" y="1993"/>
                    <a:pt x="6693" y="2311"/>
                  </a:cubicBezTo>
                  <a:cubicBezTo>
                    <a:pt x="7606" y="2551"/>
                    <a:pt x="8823" y="2869"/>
                    <a:pt x="9127" y="3348"/>
                  </a:cubicBezTo>
                  <a:cubicBezTo>
                    <a:pt x="9127" y="3348"/>
                    <a:pt x="9127" y="3348"/>
                    <a:pt x="9127" y="3348"/>
                  </a:cubicBezTo>
                  <a:cubicBezTo>
                    <a:pt x="9127" y="5739"/>
                    <a:pt x="9127" y="5739"/>
                    <a:pt x="9127" y="5739"/>
                  </a:cubicBezTo>
                  <a:cubicBezTo>
                    <a:pt x="0" y="5739"/>
                    <a:pt x="0" y="5739"/>
                    <a:pt x="0" y="5739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21600" y="20484"/>
                    <a:pt x="21600" y="20484"/>
                    <a:pt x="21600" y="20484"/>
                  </a:cubicBezTo>
                  <a:lnTo>
                    <a:pt x="21600" y="5739"/>
                  </a:ln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6" name="Freeform 16"/>
            <p:cNvSpPr/>
            <p:nvPr/>
          </p:nvSpPr>
          <p:spPr>
            <a:xfrm>
              <a:off x="1327130" y="2412569"/>
              <a:ext cx="78894" cy="1147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1410" extrusionOk="0">
                  <a:moveTo>
                    <a:pt x="16085" y="10643"/>
                  </a:moveTo>
                  <a:cubicBezTo>
                    <a:pt x="14706" y="10017"/>
                    <a:pt x="11949" y="9391"/>
                    <a:pt x="11030" y="7826"/>
                  </a:cubicBezTo>
                  <a:cubicBezTo>
                    <a:pt x="11030" y="7826"/>
                    <a:pt x="11030" y="7826"/>
                    <a:pt x="10570" y="7826"/>
                  </a:cubicBezTo>
                  <a:cubicBezTo>
                    <a:pt x="5974" y="0"/>
                    <a:pt x="5974" y="0"/>
                    <a:pt x="5974" y="0"/>
                  </a:cubicBezTo>
                  <a:cubicBezTo>
                    <a:pt x="0" y="1565"/>
                    <a:pt x="0" y="1565"/>
                    <a:pt x="0" y="1565"/>
                  </a:cubicBezTo>
                  <a:cubicBezTo>
                    <a:pt x="5055" y="9704"/>
                    <a:pt x="5055" y="9704"/>
                    <a:pt x="5055" y="9704"/>
                  </a:cubicBezTo>
                  <a:cubicBezTo>
                    <a:pt x="6434" y="11270"/>
                    <a:pt x="5515" y="12835"/>
                    <a:pt x="5055" y="14087"/>
                  </a:cubicBezTo>
                  <a:cubicBezTo>
                    <a:pt x="4596" y="15339"/>
                    <a:pt x="4596" y="16278"/>
                    <a:pt x="5055" y="17530"/>
                  </a:cubicBezTo>
                  <a:cubicBezTo>
                    <a:pt x="5974" y="19096"/>
                    <a:pt x="7353" y="20348"/>
                    <a:pt x="9191" y="20974"/>
                  </a:cubicBezTo>
                  <a:cubicBezTo>
                    <a:pt x="11030" y="21600"/>
                    <a:pt x="12868" y="21600"/>
                    <a:pt x="16085" y="20661"/>
                  </a:cubicBezTo>
                  <a:cubicBezTo>
                    <a:pt x="19302" y="19722"/>
                    <a:pt x="20681" y="18470"/>
                    <a:pt x="21140" y="17217"/>
                  </a:cubicBezTo>
                  <a:cubicBezTo>
                    <a:pt x="21600" y="15965"/>
                    <a:pt x="21140" y="14713"/>
                    <a:pt x="20221" y="13148"/>
                  </a:cubicBezTo>
                  <a:cubicBezTo>
                    <a:pt x="19302" y="11896"/>
                    <a:pt x="17923" y="11270"/>
                    <a:pt x="16085" y="10643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7" name="Freeform 17"/>
            <p:cNvSpPr/>
            <p:nvPr/>
          </p:nvSpPr>
          <p:spPr>
            <a:xfrm>
              <a:off x="1290021" y="2272617"/>
              <a:ext cx="565908" cy="3975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6" h="21243" extrusionOk="0">
                  <a:moveTo>
                    <a:pt x="19286" y="0"/>
                  </a:moveTo>
                  <a:cubicBezTo>
                    <a:pt x="18643" y="0"/>
                    <a:pt x="18000" y="360"/>
                    <a:pt x="17614" y="990"/>
                  </a:cubicBezTo>
                  <a:cubicBezTo>
                    <a:pt x="17164" y="1620"/>
                    <a:pt x="16971" y="2520"/>
                    <a:pt x="16971" y="3420"/>
                  </a:cubicBezTo>
                  <a:cubicBezTo>
                    <a:pt x="16971" y="8370"/>
                    <a:pt x="16007" y="11250"/>
                    <a:pt x="14850" y="12870"/>
                  </a:cubicBezTo>
                  <a:cubicBezTo>
                    <a:pt x="13693" y="14490"/>
                    <a:pt x="12214" y="15030"/>
                    <a:pt x="10543" y="14850"/>
                  </a:cubicBezTo>
                  <a:cubicBezTo>
                    <a:pt x="8229" y="14490"/>
                    <a:pt x="5721" y="12240"/>
                    <a:pt x="4500" y="8550"/>
                  </a:cubicBezTo>
                  <a:cubicBezTo>
                    <a:pt x="3471" y="8910"/>
                    <a:pt x="3471" y="8910"/>
                    <a:pt x="3471" y="8910"/>
                  </a:cubicBezTo>
                  <a:cubicBezTo>
                    <a:pt x="3600" y="9180"/>
                    <a:pt x="3600" y="9180"/>
                    <a:pt x="3600" y="9180"/>
                  </a:cubicBezTo>
                  <a:cubicBezTo>
                    <a:pt x="3600" y="9360"/>
                    <a:pt x="3729" y="9360"/>
                    <a:pt x="4050" y="9630"/>
                  </a:cubicBezTo>
                  <a:cubicBezTo>
                    <a:pt x="4307" y="9810"/>
                    <a:pt x="4757" y="10170"/>
                    <a:pt x="4950" y="10800"/>
                  </a:cubicBezTo>
                  <a:cubicBezTo>
                    <a:pt x="5079" y="11430"/>
                    <a:pt x="5207" y="12060"/>
                    <a:pt x="5079" y="12690"/>
                  </a:cubicBezTo>
                  <a:cubicBezTo>
                    <a:pt x="4950" y="13320"/>
                    <a:pt x="4564" y="13950"/>
                    <a:pt x="3986" y="14310"/>
                  </a:cubicBezTo>
                  <a:cubicBezTo>
                    <a:pt x="3407" y="14760"/>
                    <a:pt x="2764" y="14670"/>
                    <a:pt x="2379" y="14400"/>
                  </a:cubicBezTo>
                  <a:cubicBezTo>
                    <a:pt x="1929" y="14040"/>
                    <a:pt x="1607" y="13500"/>
                    <a:pt x="1479" y="12960"/>
                  </a:cubicBezTo>
                  <a:cubicBezTo>
                    <a:pt x="1286" y="12330"/>
                    <a:pt x="1350" y="11700"/>
                    <a:pt x="1414" y="11250"/>
                  </a:cubicBezTo>
                  <a:cubicBezTo>
                    <a:pt x="1479" y="10800"/>
                    <a:pt x="1479" y="10710"/>
                    <a:pt x="1479" y="10620"/>
                  </a:cubicBezTo>
                  <a:cubicBezTo>
                    <a:pt x="1157" y="9720"/>
                    <a:pt x="1157" y="9720"/>
                    <a:pt x="1157" y="9720"/>
                  </a:cubicBezTo>
                  <a:cubicBezTo>
                    <a:pt x="0" y="10080"/>
                    <a:pt x="0" y="10080"/>
                    <a:pt x="0" y="10080"/>
                  </a:cubicBezTo>
                  <a:cubicBezTo>
                    <a:pt x="1736" y="16380"/>
                    <a:pt x="5786" y="20520"/>
                    <a:pt x="10029" y="21150"/>
                  </a:cubicBezTo>
                  <a:cubicBezTo>
                    <a:pt x="12857" y="21600"/>
                    <a:pt x="15879" y="20430"/>
                    <a:pt x="18064" y="17370"/>
                  </a:cubicBezTo>
                  <a:cubicBezTo>
                    <a:pt x="20250" y="14310"/>
                    <a:pt x="21536" y="9540"/>
                    <a:pt x="21536" y="3420"/>
                  </a:cubicBezTo>
                  <a:cubicBezTo>
                    <a:pt x="21600" y="2520"/>
                    <a:pt x="21343" y="1620"/>
                    <a:pt x="20957" y="990"/>
                  </a:cubicBezTo>
                  <a:cubicBezTo>
                    <a:pt x="20507" y="360"/>
                    <a:pt x="19864" y="0"/>
                    <a:pt x="19286" y="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8" name="Freeform 18"/>
            <p:cNvSpPr/>
            <p:nvPr/>
          </p:nvSpPr>
          <p:spPr>
            <a:xfrm>
              <a:off x="898237" y="1951510"/>
              <a:ext cx="611877" cy="4993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35" h="21384" extrusionOk="0">
                  <a:moveTo>
                    <a:pt x="17753" y="11376"/>
                  </a:moveTo>
                  <a:cubicBezTo>
                    <a:pt x="20416" y="10584"/>
                    <a:pt x="20416" y="10584"/>
                    <a:pt x="20416" y="10584"/>
                  </a:cubicBezTo>
                  <a:cubicBezTo>
                    <a:pt x="21245" y="10368"/>
                    <a:pt x="21600" y="8928"/>
                    <a:pt x="21363" y="7920"/>
                  </a:cubicBezTo>
                  <a:cubicBezTo>
                    <a:pt x="21245" y="7272"/>
                    <a:pt x="20831" y="6696"/>
                    <a:pt x="20298" y="6336"/>
                  </a:cubicBezTo>
                  <a:cubicBezTo>
                    <a:pt x="17339" y="7200"/>
                    <a:pt x="17339" y="7200"/>
                    <a:pt x="17339" y="7200"/>
                  </a:cubicBezTo>
                  <a:cubicBezTo>
                    <a:pt x="17162" y="7272"/>
                    <a:pt x="16984" y="7128"/>
                    <a:pt x="16925" y="6912"/>
                  </a:cubicBezTo>
                  <a:cubicBezTo>
                    <a:pt x="16866" y="6696"/>
                    <a:pt x="16984" y="6408"/>
                    <a:pt x="17162" y="6408"/>
                  </a:cubicBezTo>
                  <a:cubicBezTo>
                    <a:pt x="18759" y="5760"/>
                    <a:pt x="18759" y="5760"/>
                    <a:pt x="18759" y="5760"/>
                  </a:cubicBezTo>
                  <a:cubicBezTo>
                    <a:pt x="19765" y="5400"/>
                    <a:pt x="19765" y="5400"/>
                    <a:pt x="19765" y="5400"/>
                  </a:cubicBezTo>
                  <a:cubicBezTo>
                    <a:pt x="20949" y="4968"/>
                    <a:pt x="21067" y="3672"/>
                    <a:pt x="20890" y="2808"/>
                  </a:cubicBezTo>
                  <a:cubicBezTo>
                    <a:pt x="20712" y="1800"/>
                    <a:pt x="20002" y="936"/>
                    <a:pt x="18700" y="1368"/>
                  </a:cubicBezTo>
                  <a:cubicBezTo>
                    <a:pt x="14025" y="2808"/>
                    <a:pt x="17043" y="1656"/>
                    <a:pt x="12368" y="3240"/>
                  </a:cubicBezTo>
                  <a:cubicBezTo>
                    <a:pt x="12191" y="3312"/>
                    <a:pt x="11954" y="3168"/>
                    <a:pt x="11895" y="2952"/>
                  </a:cubicBezTo>
                  <a:cubicBezTo>
                    <a:pt x="11895" y="2736"/>
                    <a:pt x="12013" y="2520"/>
                    <a:pt x="12191" y="2448"/>
                  </a:cubicBezTo>
                  <a:cubicBezTo>
                    <a:pt x="12901" y="2160"/>
                    <a:pt x="12901" y="2160"/>
                    <a:pt x="12901" y="2160"/>
                  </a:cubicBezTo>
                  <a:cubicBezTo>
                    <a:pt x="12901" y="0"/>
                    <a:pt x="12901" y="0"/>
                    <a:pt x="12901" y="0"/>
                  </a:cubicBezTo>
                  <a:cubicBezTo>
                    <a:pt x="12546" y="0"/>
                    <a:pt x="12191" y="0"/>
                    <a:pt x="11776" y="0"/>
                  </a:cubicBezTo>
                  <a:cubicBezTo>
                    <a:pt x="10238" y="0"/>
                    <a:pt x="8758" y="144"/>
                    <a:pt x="8462" y="288"/>
                  </a:cubicBezTo>
                  <a:cubicBezTo>
                    <a:pt x="6805" y="1224"/>
                    <a:pt x="7042" y="2304"/>
                    <a:pt x="4024" y="7128"/>
                  </a:cubicBezTo>
                  <a:cubicBezTo>
                    <a:pt x="2841" y="8208"/>
                    <a:pt x="2841" y="8208"/>
                    <a:pt x="2841" y="8208"/>
                  </a:cubicBezTo>
                  <a:cubicBezTo>
                    <a:pt x="0" y="9576"/>
                    <a:pt x="0" y="9576"/>
                    <a:pt x="0" y="9576"/>
                  </a:cubicBezTo>
                  <a:cubicBezTo>
                    <a:pt x="2426" y="21384"/>
                    <a:pt x="2426" y="21384"/>
                    <a:pt x="2426" y="21384"/>
                  </a:cubicBezTo>
                  <a:cubicBezTo>
                    <a:pt x="6687" y="20304"/>
                    <a:pt x="6687" y="20304"/>
                    <a:pt x="6687" y="20304"/>
                  </a:cubicBezTo>
                  <a:cubicBezTo>
                    <a:pt x="10415" y="21312"/>
                    <a:pt x="12013" y="21600"/>
                    <a:pt x="15801" y="20376"/>
                  </a:cubicBezTo>
                  <a:cubicBezTo>
                    <a:pt x="15801" y="20376"/>
                    <a:pt x="15801" y="20376"/>
                    <a:pt x="15801" y="20376"/>
                  </a:cubicBezTo>
                  <a:cubicBezTo>
                    <a:pt x="19115" y="19296"/>
                    <a:pt x="19115" y="19296"/>
                    <a:pt x="19115" y="19296"/>
                  </a:cubicBezTo>
                  <a:cubicBezTo>
                    <a:pt x="19529" y="19152"/>
                    <a:pt x="19825" y="18864"/>
                    <a:pt x="20061" y="18432"/>
                  </a:cubicBezTo>
                  <a:cubicBezTo>
                    <a:pt x="20239" y="18000"/>
                    <a:pt x="20298" y="17496"/>
                    <a:pt x="20180" y="17064"/>
                  </a:cubicBezTo>
                  <a:cubicBezTo>
                    <a:pt x="20121" y="16776"/>
                    <a:pt x="20002" y="16488"/>
                    <a:pt x="19825" y="16272"/>
                  </a:cubicBezTo>
                  <a:cubicBezTo>
                    <a:pt x="17339" y="16920"/>
                    <a:pt x="17339" y="16920"/>
                    <a:pt x="17339" y="16920"/>
                  </a:cubicBezTo>
                  <a:cubicBezTo>
                    <a:pt x="17162" y="16992"/>
                    <a:pt x="16984" y="16776"/>
                    <a:pt x="16925" y="16560"/>
                  </a:cubicBezTo>
                  <a:cubicBezTo>
                    <a:pt x="16866" y="16344"/>
                    <a:pt x="17043" y="16128"/>
                    <a:pt x="17221" y="16056"/>
                  </a:cubicBezTo>
                  <a:cubicBezTo>
                    <a:pt x="18168" y="15840"/>
                    <a:pt x="19055" y="15552"/>
                    <a:pt x="20061" y="15264"/>
                  </a:cubicBezTo>
                  <a:cubicBezTo>
                    <a:pt x="20476" y="15120"/>
                    <a:pt x="20890" y="14832"/>
                    <a:pt x="21127" y="14328"/>
                  </a:cubicBezTo>
                  <a:cubicBezTo>
                    <a:pt x="21363" y="13896"/>
                    <a:pt x="21482" y="13320"/>
                    <a:pt x="21363" y="12744"/>
                  </a:cubicBezTo>
                  <a:cubicBezTo>
                    <a:pt x="21245" y="12168"/>
                    <a:pt x="20949" y="11664"/>
                    <a:pt x="20535" y="11448"/>
                  </a:cubicBezTo>
                  <a:cubicBezTo>
                    <a:pt x="20476" y="11448"/>
                    <a:pt x="20416" y="11448"/>
                    <a:pt x="20357" y="11520"/>
                  </a:cubicBezTo>
                  <a:cubicBezTo>
                    <a:pt x="17931" y="12168"/>
                    <a:pt x="17931" y="12168"/>
                    <a:pt x="17931" y="12168"/>
                  </a:cubicBezTo>
                  <a:cubicBezTo>
                    <a:pt x="17753" y="12240"/>
                    <a:pt x="17517" y="12096"/>
                    <a:pt x="17517" y="11880"/>
                  </a:cubicBezTo>
                  <a:cubicBezTo>
                    <a:pt x="17458" y="11664"/>
                    <a:pt x="17576" y="11376"/>
                    <a:pt x="17753" y="11376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359" name="Freeform 19"/>
            <p:cNvSpPr/>
            <p:nvPr/>
          </p:nvSpPr>
          <p:spPr>
            <a:xfrm>
              <a:off x="657346" y="2133796"/>
              <a:ext cx="309799" cy="5052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72" h="21424" extrusionOk="0">
                  <a:moveTo>
                    <a:pt x="14098" y="1051"/>
                  </a:moveTo>
                  <a:cubicBezTo>
                    <a:pt x="13868" y="552"/>
                    <a:pt x="13293" y="196"/>
                    <a:pt x="12489" y="53"/>
                  </a:cubicBezTo>
                  <a:cubicBezTo>
                    <a:pt x="12145" y="-18"/>
                    <a:pt x="11685" y="-18"/>
                    <a:pt x="11340" y="53"/>
                  </a:cubicBezTo>
                  <a:cubicBezTo>
                    <a:pt x="1689" y="1693"/>
                    <a:pt x="1689" y="1693"/>
                    <a:pt x="1689" y="1693"/>
                  </a:cubicBezTo>
                  <a:cubicBezTo>
                    <a:pt x="540" y="1907"/>
                    <a:pt x="-264" y="2762"/>
                    <a:pt x="81" y="3475"/>
                  </a:cubicBezTo>
                  <a:cubicBezTo>
                    <a:pt x="7089" y="20441"/>
                    <a:pt x="7089" y="20441"/>
                    <a:pt x="7089" y="20441"/>
                  </a:cubicBezTo>
                  <a:cubicBezTo>
                    <a:pt x="7434" y="21154"/>
                    <a:pt x="8813" y="21582"/>
                    <a:pt x="9962" y="21368"/>
                  </a:cubicBezTo>
                  <a:cubicBezTo>
                    <a:pt x="19383" y="19443"/>
                    <a:pt x="19383" y="19443"/>
                    <a:pt x="19383" y="19443"/>
                  </a:cubicBezTo>
                  <a:cubicBezTo>
                    <a:pt x="20532" y="19158"/>
                    <a:pt x="21336" y="18303"/>
                    <a:pt x="20991" y="17590"/>
                  </a:cubicBezTo>
                  <a:lnTo>
                    <a:pt x="14098" y="1051"/>
                  </a:lnTo>
                  <a:close/>
                  <a:moveTo>
                    <a:pt x="17889" y="17091"/>
                  </a:moveTo>
                  <a:cubicBezTo>
                    <a:pt x="17430" y="18374"/>
                    <a:pt x="15476" y="19158"/>
                    <a:pt x="13523" y="18873"/>
                  </a:cubicBezTo>
                  <a:cubicBezTo>
                    <a:pt x="11455" y="18659"/>
                    <a:pt x="10191" y="17447"/>
                    <a:pt x="10536" y="16164"/>
                  </a:cubicBezTo>
                  <a:cubicBezTo>
                    <a:pt x="10996" y="14952"/>
                    <a:pt x="12949" y="14097"/>
                    <a:pt x="15017" y="14382"/>
                  </a:cubicBezTo>
                  <a:cubicBezTo>
                    <a:pt x="16970" y="14596"/>
                    <a:pt x="18234" y="15808"/>
                    <a:pt x="17889" y="17091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</p:grpSp>
      <p:grpSp>
        <p:nvGrpSpPr>
          <p:cNvPr id="363" name="Group 20"/>
          <p:cNvGrpSpPr/>
          <p:nvPr/>
        </p:nvGrpSpPr>
        <p:grpSpPr>
          <a:xfrm>
            <a:off x="4838699" y="1964997"/>
            <a:ext cx="3375098" cy="784070"/>
            <a:chOff x="0" y="-63088"/>
            <a:chExt cx="3375096" cy="784069"/>
          </a:xfrm>
        </p:grpSpPr>
        <p:sp>
          <p:nvSpPr>
            <p:cNvPr id="361" name="TextBox 18"/>
            <p:cNvSpPr txBox="1"/>
            <p:nvPr/>
          </p:nvSpPr>
          <p:spPr>
            <a:xfrm>
              <a:off x="74592" y="-63088"/>
              <a:ext cx="1887693" cy="4001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6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sz="2000" dirty="0" err="1"/>
                <a:t>时间分配不合理</a:t>
              </a:r>
              <a:endParaRPr sz="2000" dirty="0"/>
            </a:p>
          </p:txBody>
        </p:sp>
        <p:sp>
          <p:nvSpPr>
            <p:cNvPr id="362" name="TextBox 19"/>
            <p:cNvSpPr txBox="1"/>
            <p:nvPr/>
          </p:nvSpPr>
          <p:spPr>
            <a:xfrm>
              <a:off x="0" y="239570"/>
              <a:ext cx="3375096" cy="481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0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sz="1100" dirty="0" err="1"/>
                <a:t>前期准备时间过长，导致最终测试时间和项目对接时间被压缩</a:t>
              </a:r>
              <a:r>
                <a:rPr lang="zh-CN" altLang="en-US" sz="1100" dirty="0"/>
                <a:t>，测试基本只做到了分支覆盖</a:t>
              </a:r>
              <a:endParaRPr sz="1100" dirty="0"/>
            </a:p>
          </p:txBody>
        </p:sp>
      </p:grpSp>
      <p:grpSp>
        <p:nvGrpSpPr>
          <p:cNvPr id="366" name="Group 23"/>
          <p:cNvGrpSpPr/>
          <p:nvPr/>
        </p:nvGrpSpPr>
        <p:grpSpPr>
          <a:xfrm>
            <a:off x="4838699" y="3170399"/>
            <a:ext cx="3375098" cy="809111"/>
            <a:chOff x="0" y="-42508"/>
            <a:chExt cx="3375096" cy="809110"/>
          </a:xfrm>
        </p:grpSpPr>
        <p:sp>
          <p:nvSpPr>
            <p:cNvPr id="364" name="TextBox 21"/>
            <p:cNvSpPr txBox="1"/>
            <p:nvPr/>
          </p:nvSpPr>
          <p:spPr>
            <a:xfrm>
              <a:off x="0" y="-42508"/>
              <a:ext cx="2144174" cy="40010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>
                <a:defRPr sz="16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zh-CN" altLang="en-US" sz="2000" dirty="0"/>
                <a:t>未进行高并发测试</a:t>
              </a:r>
              <a:endParaRPr sz="2000" dirty="0"/>
            </a:p>
          </p:txBody>
        </p:sp>
        <p:sp>
          <p:nvSpPr>
            <p:cNvPr id="365" name="TextBox 22"/>
            <p:cNvSpPr txBox="1"/>
            <p:nvPr/>
          </p:nvSpPr>
          <p:spPr>
            <a:xfrm>
              <a:off x="0" y="285191"/>
              <a:ext cx="3375096" cy="48141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lnSpc>
                  <a:spcPct val="120000"/>
                </a:lnSpc>
                <a:defRPr sz="1000"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rPr lang="zh-CN" altLang="en-US" sz="1100" dirty="0"/>
                <a:t>仅使用单一阿里云服务器，未使用分布式和集群处理，未进行</a:t>
              </a:r>
              <a:r>
                <a:rPr lang="en-US" altLang="zh-CN" sz="1100" dirty="0" err="1"/>
                <a:t>jmeter</a:t>
              </a:r>
              <a:r>
                <a:rPr lang="zh-CN" altLang="en-US" sz="1100" dirty="0"/>
                <a:t>进行压力测试</a:t>
              </a:r>
              <a:endParaRPr sz="1100" dirty="0"/>
            </a:p>
          </p:txBody>
        </p:sp>
      </p:grpSp>
      <p:grpSp>
        <p:nvGrpSpPr>
          <p:cNvPr id="372" name="Group 32"/>
          <p:cNvGrpSpPr/>
          <p:nvPr/>
        </p:nvGrpSpPr>
        <p:grpSpPr>
          <a:xfrm>
            <a:off x="4243396" y="2118059"/>
            <a:ext cx="570752" cy="570735"/>
            <a:chOff x="0" y="0"/>
            <a:chExt cx="570750" cy="570733"/>
          </a:xfrm>
        </p:grpSpPr>
        <p:sp>
          <p:nvSpPr>
            <p:cNvPr id="370" name="Teardrop 33"/>
            <p:cNvSpPr/>
            <p:nvPr/>
          </p:nvSpPr>
          <p:spPr>
            <a:xfrm rot="18877745">
              <a:off x="84039" y="83118"/>
              <a:ext cx="402673" cy="404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2400"/>
            </a:p>
          </p:txBody>
        </p:sp>
        <p:sp>
          <p:nvSpPr>
            <p:cNvPr id="371" name="AutoShape 38"/>
            <p:cNvSpPr/>
            <p:nvPr/>
          </p:nvSpPr>
          <p:spPr>
            <a:xfrm>
              <a:off x="190384" y="190400"/>
              <a:ext cx="189972" cy="1899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873" y="2850"/>
                  </a:moveTo>
                  <a:cubicBezTo>
                    <a:pt x="18364" y="3806"/>
                    <a:pt x="19525" y="5033"/>
                    <a:pt x="20355" y="6530"/>
                  </a:cubicBezTo>
                  <a:cubicBezTo>
                    <a:pt x="21185" y="8031"/>
                    <a:pt x="21600" y="9635"/>
                    <a:pt x="21600" y="11343"/>
                  </a:cubicBezTo>
                  <a:cubicBezTo>
                    <a:pt x="21600" y="12760"/>
                    <a:pt x="21319" y="14088"/>
                    <a:pt x="20755" y="15329"/>
                  </a:cubicBezTo>
                  <a:cubicBezTo>
                    <a:pt x="20185" y="16570"/>
                    <a:pt x="19416" y="17655"/>
                    <a:pt x="18434" y="18588"/>
                  </a:cubicBezTo>
                  <a:cubicBezTo>
                    <a:pt x="17452" y="19521"/>
                    <a:pt x="16301" y="20256"/>
                    <a:pt x="14985" y="20794"/>
                  </a:cubicBezTo>
                  <a:cubicBezTo>
                    <a:pt x="13670" y="21333"/>
                    <a:pt x="12270" y="21600"/>
                    <a:pt x="10775" y="21600"/>
                  </a:cubicBezTo>
                  <a:cubicBezTo>
                    <a:pt x="9287" y="21600"/>
                    <a:pt x="7890" y="21333"/>
                    <a:pt x="6584" y="20794"/>
                  </a:cubicBezTo>
                  <a:cubicBezTo>
                    <a:pt x="5278" y="20256"/>
                    <a:pt x="4136" y="19521"/>
                    <a:pt x="3160" y="18588"/>
                  </a:cubicBezTo>
                  <a:cubicBezTo>
                    <a:pt x="2184" y="17655"/>
                    <a:pt x="1412" y="16570"/>
                    <a:pt x="845" y="15329"/>
                  </a:cubicBezTo>
                  <a:cubicBezTo>
                    <a:pt x="278" y="14088"/>
                    <a:pt x="0" y="12760"/>
                    <a:pt x="0" y="11343"/>
                  </a:cubicBezTo>
                  <a:cubicBezTo>
                    <a:pt x="0" y="9635"/>
                    <a:pt x="415" y="8031"/>
                    <a:pt x="1245" y="6530"/>
                  </a:cubicBezTo>
                  <a:cubicBezTo>
                    <a:pt x="2075" y="5033"/>
                    <a:pt x="3236" y="3806"/>
                    <a:pt x="4724" y="2850"/>
                  </a:cubicBezTo>
                  <a:cubicBezTo>
                    <a:pt x="4839" y="2761"/>
                    <a:pt x="4975" y="2732"/>
                    <a:pt x="5130" y="2770"/>
                  </a:cubicBezTo>
                  <a:cubicBezTo>
                    <a:pt x="5306" y="2804"/>
                    <a:pt x="5430" y="2879"/>
                    <a:pt x="5493" y="2989"/>
                  </a:cubicBezTo>
                  <a:lnTo>
                    <a:pt x="6800" y="4797"/>
                  </a:lnTo>
                  <a:cubicBezTo>
                    <a:pt x="6896" y="4906"/>
                    <a:pt x="6927" y="5033"/>
                    <a:pt x="6887" y="5174"/>
                  </a:cubicBezTo>
                  <a:cubicBezTo>
                    <a:pt x="6848" y="5318"/>
                    <a:pt x="6769" y="5436"/>
                    <a:pt x="6654" y="5525"/>
                  </a:cubicBezTo>
                  <a:cubicBezTo>
                    <a:pt x="5630" y="6185"/>
                    <a:pt x="4833" y="7026"/>
                    <a:pt x="4269" y="8042"/>
                  </a:cubicBezTo>
                  <a:cubicBezTo>
                    <a:pt x="3703" y="9056"/>
                    <a:pt x="3421" y="10156"/>
                    <a:pt x="3421" y="11343"/>
                  </a:cubicBezTo>
                  <a:cubicBezTo>
                    <a:pt x="3421" y="12299"/>
                    <a:pt x="3612" y="13209"/>
                    <a:pt x="3993" y="14067"/>
                  </a:cubicBezTo>
                  <a:cubicBezTo>
                    <a:pt x="4375" y="14926"/>
                    <a:pt x="4900" y="15668"/>
                    <a:pt x="5569" y="16299"/>
                  </a:cubicBezTo>
                  <a:cubicBezTo>
                    <a:pt x="6236" y="16930"/>
                    <a:pt x="7021" y="17431"/>
                    <a:pt x="7918" y="17797"/>
                  </a:cubicBezTo>
                  <a:cubicBezTo>
                    <a:pt x="8815" y="18162"/>
                    <a:pt x="9769" y="18347"/>
                    <a:pt x="10772" y="18347"/>
                  </a:cubicBezTo>
                  <a:cubicBezTo>
                    <a:pt x="11779" y="18347"/>
                    <a:pt x="12734" y="18162"/>
                    <a:pt x="13640" y="17797"/>
                  </a:cubicBezTo>
                  <a:cubicBezTo>
                    <a:pt x="14543" y="17431"/>
                    <a:pt x="15334" y="16930"/>
                    <a:pt x="16010" y="16299"/>
                  </a:cubicBezTo>
                  <a:cubicBezTo>
                    <a:pt x="16685" y="15669"/>
                    <a:pt x="17216" y="14928"/>
                    <a:pt x="17597" y="14076"/>
                  </a:cubicBezTo>
                  <a:cubicBezTo>
                    <a:pt x="17979" y="13221"/>
                    <a:pt x="18170" y="12308"/>
                    <a:pt x="18170" y="11343"/>
                  </a:cubicBezTo>
                  <a:cubicBezTo>
                    <a:pt x="18170" y="10156"/>
                    <a:pt x="17882" y="9056"/>
                    <a:pt x="17313" y="8042"/>
                  </a:cubicBezTo>
                  <a:cubicBezTo>
                    <a:pt x="16743" y="7023"/>
                    <a:pt x="15952" y="6185"/>
                    <a:pt x="14934" y="5525"/>
                  </a:cubicBezTo>
                  <a:cubicBezTo>
                    <a:pt x="14801" y="5436"/>
                    <a:pt x="14722" y="5324"/>
                    <a:pt x="14704" y="5197"/>
                  </a:cubicBezTo>
                  <a:cubicBezTo>
                    <a:pt x="14664" y="5050"/>
                    <a:pt x="14694" y="4915"/>
                    <a:pt x="14788" y="4797"/>
                  </a:cubicBezTo>
                  <a:lnTo>
                    <a:pt x="16067" y="2989"/>
                  </a:lnTo>
                  <a:cubicBezTo>
                    <a:pt x="16161" y="2879"/>
                    <a:pt x="16285" y="2810"/>
                    <a:pt x="16437" y="2784"/>
                  </a:cubicBezTo>
                  <a:cubicBezTo>
                    <a:pt x="16594" y="2755"/>
                    <a:pt x="16740" y="2778"/>
                    <a:pt x="16873" y="2850"/>
                  </a:cubicBezTo>
                  <a:moveTo>
                    <a:pt x="9663" y="10778"/>
                  </a:moveTo>
                  <a:cubicBezTo>
                    <a:pt x="9509" y="10778"/>
                    <a:pt x="9375" y="10726"/>
                    <a:pt x="9263" y="10625"/>
                  </a:cubicBezTo>
                  <a:cubicBezTo>
                    <a:pt x="9154" y="10524"/>
                    <a:pt x="9096" y="10398"/>
                    <a:pt x="9096" y="10239"/>
                  </a:cubicBezTo>
                  <a:lnTo>
                    <a:pt x="9096" y="535"/>
                  </a:lnTo>
                  <a:cubicBezTo>
                    <a:pt x="9096" y="388"/>
                    <a:pt x="9151" y="264"/>
                    <a:pt x="9257" y="158"/>
                  </a:cubicBezTo>
                  <a:cubicBezTo>
                    <a:pt x="9363" y="48"/>
                    <a:pt x="9496" y="0"/>
                    <a:pt x="9663" y="0"/>
                  </a:cubicBezTo>
                  <a:lnTo>
                    <a:pt x="11943" y="0"/>
                  </a:lnTo>
                  <a:cubicBezTo>
                    <a:pt x="12097" y="0"/>
                    <a:pt x="12231" y="48"/>
                    <a:pt x="12340" y="158"/>
                  </a:cubicBezTo>
                  <a:cubicBezTo>
                    <a:pt x="12452" y="264"/>
                    <a:pt x="12510" y="388"/>
                    <a:pt x="12510" y="535"/>
                  </a:cubicBezTo>
                  <a:lnTo>
                    <a:pt x="12510" y="10239"/>
                  </a:lnTo>
                  <a:cubicBezTo>
                    <a:pt x="12510" y="10386"/>
                    <a:pt x="12455" y="10513"/>
                    <a:pt x="12349" y="10620"/>
                  </a:cubicBezTo>
                  <a:cubicBezTo>
                    <a:pt x="12243" y="10723"/>
                    <a:pt x="12107" y="10778"/>
                    <a:pt x="11943" y="10778"/>
                  </a:cubicBezTo>
                  <a:lnTo>
                    <a:pt x="9663" y="10778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673734">
                <a:defRPr sz="4900">
                  <a:solidFill>
                    <a:srgbClr val="44CEB9"/>
                  </a:solidFill>
                  <a:effectLst>
                    <a:outerShdw blurRad="38100" dist="38100" dir="2700000" rotWithShape="0">
                      <a:srgbClr val="000000"/>
                    </a:outerShdw>
                  </a:effectLst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6000"/>
            </a:p>
          </p:txBody>
        </p:sp>
      </p:grpSp>
      <p:grpSp>
        <p:nvGrpSpPr>
          <p:cNvPr id="382" name="Group 38"/>
          <p:cNvGrpSpPr/>
          <p:nvPr/>
        </p:nvGrpSpPr>
        <p:grpSpPr>
          <a:xfrm>
            <a:off x="4243395" y="3342654"/>
            <a:ext cx="570752" cy="570735"/>
            <a:chOff x="0" y="0"/>
            <a:chExt cx="570750" cy="570733"/>
          </a:xfrm>
        </p:grpSpPr>
        <p:sp>
          <p:nvSpPr>
            <p:cNvPr id="376" name="Teardrop 39"/>
            <p:cNvSpPr/>
            <p:nvPr/>
          </p:nvSpPr>
          <p:spPr>
            <a:xfrm rot="18877745">
              <a:off x="84039" y="83118"/>
              <a:ext cx="402673" cy="404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4400" y="0"/>
                    <a:pt x="18000" y="0"/>
                    <a:pt x="21600" y="0"/>
                  </a:cubicBezTo>
                  <a:cubicBezTo>
                    <a:pt x="21600" y="3600"/>
                    <a:pt x="21600" y="7200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</a:path>
              </a:pathLst>
            </a:custGeom>
            <a:solidFill>
              <a:srgbClr val="17B59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 sz="2400"/>
            </a:p>
          </p:txBody>
        </p:sp>
        <p:grpSp>
          <p:nvGrpSpPr>
            <p:cNvPr id="381" name="Group 4688"/>
            <p:cNvGrpSpPr/>
            <p:nvPr/>
          </p:nvGrpSpPr>
          <p:grpSpPr>
            <a:xfrm>
              <a:off x="187584" y="168282"/>
              <a:ext cx="221990" cy="210036"/>
              <a:chOff x="0" y="0"/>
              <a:chExt cx="221988" cy="210034"/>
            </a:xfrm>
          </p:grpSpPr>
          <p:sp>
            <p:nvSpPr>
              <p:cNvPr id="377" name="Freeform 291"/>
              <p:cNvSpPr/>
              <p:nvPr/>
            </p:nvSpPr>
            <p:spPr>
              <a:xfrm>
                <a:off x="19361" y="196466"/>
                <a:ext cx="157450" cy="135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8" y="13540"/>
                    </a:moveTo>
                    <a:cubicBezTo>
                      <a:pt x="5515" y="13540"/>
                      <a:pt x="5515" y="13540"/>
                      <a:pt x="5515" y="13540"/>
                    </a:cubicBezTo>
                    <a:cubicBezTo>
                      <a:pt x="5515" y="16119"/>
                      <a:pt x="5745" y="21600"/>
                      <a:pt x="6233" y="21600"/>
                    </a:cubicBezTo>
                    <a:cubicBezTo>
                      <a:pt x="15597" y="21600"/>
                      <a:pt x="15597" y="21600"/>
                      <a:pt x="15597" y="21600"/>
                    </a:cubicBezTo>
                    <a:cubicBezTo>
                      <a:pt x="15855" y="21600"/>
                      <a:pt x="16315" y="16119"/>
                      <a:pt x="16315" y="13540"/>
                    </a:cubicBezTo>
                    <a:cubicBezTo>
                      <a:pt x="20394" y="13540"/>
                      <a:pt x="20394" y="13540"/>
                      <a:pt x="20394" y="13540"/>
                    </a:cubicBezTo>
                    <a:cubicBezTo>
                      <a:pt x="21112" y="13540"/>
                      <a:pt x="21600" y="5481"/>
                      <a:pt x="2160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481"/>
                      <a:pt x="460" y="13540"/>
                      <a:pt x="1178" y="1354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78" name="Freeform 292"/>
              <p:cNvSpPr/>
              <p:nvPr/>
            </p:nvSpPr>
            <p:spPr>
              <a:xfrm>
                <a:off x="0" y="89970"/>
                <a:ext cx="221989" cy="1007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65" y="4454"/>
                    </a:moveTo>
                    <a:cubicBezTo>
                      <a:pt x="20073" y="2984"/>
                      <a:pt x="18892" y="2984"/>
                      <a:pt x="18200" y="3340"/>
                    </a:cubicBezTo>
                    <a:cubicBezTo>
                      <a:pt x="18200" y="2227"/>
                      <a:pt x="18200" y="1113"/>
                      <a:pt x="1820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0822"/>
                      <a:pt x="855" y="18616"/>
                      <a:pt x="5436" y="21600"/>
                    </a:cubicBezTo>
                    <a:cubicBezTo>
                      <a:pt x="12765" y="21600"/>
                      <a:pt x="12765" y="21600"/>
                      <a:pt x="12765" y="21600"/>
                    </a:cubicBezTo>
                    <a:cubicBezTo>
                      <a:pt x="14638" y="20130"/>
                      <a:pt x="16002" y="18260"/>
                      <a:pt x="16673" y="15632"/>
                    </a:cubicBezTo>
                    <a:cubicBezTo>
                      <a:pt x="18546" y="15632"/>
                      <a:pt x="21437" y="14162"/>
                      <a:pt x="21600" y="8551"/>
                    </a:cubicBezTo>
                    <a:cubicBezTo>
                      <a:pt x="21600" y="6324"/>
                      <a:pt x="21091" y="5211"/>
                      <a:pt x="20765" y="4454"/>
                    </a:cubicBezTo>
                    <a:close/>
                    <a:moveTo>
                      <a:pt x="17528" y="12648"/>
                    </a:moveTo>
                    <a:cubicBezTo>
                      <a:pt x="17874" y="10822"/>
                      <a:pt x="18037" y="8551"/>
                      <a:pt x="18200" y="6324"/>
                    </a:cubicBezTo>
                    <a:cubicBezTo>
                      <a:pt x="18709" y="5968"/>
                      <a:pt x="19564" y="5968"/>
                      <a:pt x="19910" y="6725"/>
                    </a:cubicBezTo>
                    <a:cubicBezTo>
                      <a:pt x="19910" y="6725"/>
                      <a:pt x="20256" y="7081"/>
                      <a:pt x="20256" y="8551"/>
                    </a:cubicBezTo>
                    <a:cubicBezTo>
                      <a:pt x="20073" y="11535"/>
                      <a:pt x="18546" y="12292"/>
                      <a:pt x="17528" y="12648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79" name="Freeform 293"/>
              <p:cNvSpPr/>
              <p:nvPr/>
            </p:nvSpPr>
            <p:spPr>
              <a:xfrm>
                <a:off x="69879" y="0"/>
                <a:ext cx="33552" cy="833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1107" h="21600" extrusionOk="0">
                    <a:moveTo>
                      <a:pt x="2327" y="21600"/>
                    </a:moveTo>
                    <a:cubicBezTo>
                      <a:pt x="2327" y="21600"/>
                      <a:pt x="14033" y="20738"/>
                      <a:pt x="8738" y="13089"/>
                    </a:cubicBezTo>
                    <a:cubicBezTo>
                      <a:pt x="4139" y="6787"/>
                      <a:pt x="5254" y="3178"/>
                      <a:pt x="11107" y="0"/>
                    </a:cubicBezTo>
                    <a:cubicBezTo>
                      <a:pt x="11107" y="0"/>
                      <a:pt x="-7567" y="3609"/>
                      <a:pt x="3512" y="14867"/>
                    </a:cubicBezTo>
                    <a:cubicBezTo>
                      <a:pt x="6996" y="19392"/>
                      <a:pt x="2327" y="21600"/>
                      <a:pt x="2327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  <p:sp>
            <p:nvSpPr>
              <p:cNvPr id="380" name="Freeform 294"/>
              <p:cNvSpPr/>
              <p:nvPr/>
            </p:nvSpPr>
            <p:spPr>
              <a:xfrm>
                <a:off x="101259" y="38558"/>
                <a:ext cx="16801" cy="42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1654" h="21600" extrusionOk="0">
                    <a:moveTo>
                      <a:pt x="0" y="21600"/>
                    </a:moveTo>
                    <a:cubicBezTo>
                      <a:pt x="0" y="21600"/>
                      <a:pt x="19152" y="18913"/>
                      <a:pt x="8352" y="7200"/>
                    </a:cubicBezTo>
                    <a:cubicBezTo>
                      <a:pt x="4752" y="1827"/>
                      <a:pt x="9648" y="0"/>
                      <a:pt x="9648" y="0"/>
                    </a:cubicBezTo>
                    <a:cubicBezTo>
                      <a:pt x="9648" y="0"/>
                      <a:pt x="-2448" y="0"/>
                      <a:pt x="2304" y="8060"/>
                    </a:cubicBezTo>
                    <a:cubicBezTo>
                      <a:pt x="7200" y="15260"/>
                      <a:pt x="5904" y="18913"/>
                      <a:pt x="0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ctr">
                <a:noAutofit/>
              </a:bodyPr>
              <a:lstStyle/>
              <a:p>
                <a:pPr>
                  <a:defRPr>
                    <a:latin typeface="微软雅黑"/>
                    <a:ea typeface="微软雅黑"/>
                    <a:cs typeface="微软雅黑"/>
                    <a:sym typeface="微软雅黑"/>
                  </a:defRPr>
                </a:pPr>
                <a:endParaRPr sz="2400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4" name="图片 25" descr="图片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文本框 26"/>
          <p:cNvSpPr txBox="1"/>
          <p:nvPr/>
        </p:nvSpPr>
        <p:spPr>
          <a:xfrm>
            <a:off x="468226" y="359975"/>
            <a:ext cx="891541" cy="59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8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展望</a:t>
            </a:r>
          </a:p>
        </p:txBody>
      </p:sp>
      <p:sp>
        <p:nvSpPr>
          <p:cNvPr id="386" name="矩形 6"/>
          <p:cNvSpPr/>
          <p:nvPr/>
        </p:nvSpPr>
        <p:spPr>
          <a:xfrm>
            <a:off x="4181590" y="836192"/>
            <a:ext cx="637947" cy="4079935"/>
          </a:xfrm>
          <a:prstGeom prst="rect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j-lt"/>
                <a:ea typeface="+mj-ea"/>
                <a:cs typeface="+mj-cs"/>
                <a:sym typeface="印品黑体"/>
              </a:defRPr>
            </a:pPr>
            <a:endParaRPr/>
          </a:p>
        </p:txBody>
      </p:sp>
      <p:grpSp>
        <p:nvGrpSpPr>
          <p:cNvPr id="390" name="组合 7"/>
          <p:cNvGrpSpPr/>
          <p:nvPr/>
        </p:nvGrpSpPr>
        <p:grpSpPr>
          <a:xfrm>
            <a:off x="4819536" y="1219408"/>
            <a:ext cx="1809028" cy="326296"/>
            <a:chOff x="0" y="0"/>
            <a:chExt cx="1809027" cy="326295"/>
          </a:xfrm>
        </p:grpSpPr>
        <p:sp>
          <p:nvSpPr>
            <p:cNvPr id="387" name="直接连接符 8"/>
            <p:cNvSpPr/>
            <p:nvPr/>
          </p:nvSpPr>
          <p:spPr>
            <a:xfrm>
              <a:off x="0" y="154675"/>
              <a:ext cx="501930" cy="1"/>
            </a:xfrm>
            <a:prstGeom prst="line">
              <a:avLst/>
            </a:prstGeom>
            <a:solidFill>
              <a:srgbClr val="595959"/>
            </a:solidFill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88" name="矩形 9"/>
            <p:cNvSpPr/>
            <p:nvPr/>
          </p:nvSpPr>
          <p:spPr>
            <a:xfrm>
              <a:off x="503148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89" name="文本框 13"/>
            <p:cNvSpPr txBox="1"/>
            <p:nvPr/>
          </p:nvSpPr>
          <p:spPr>
            <a:xfrm>
              <a:off x="557005" y="18955"/>
              <a:ext cx="1252023" cy="3073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继续完善该项目</a:t>
              </a:r>
            </a:p>
          </p:txBody>
        </p:sp>
      </p:grpSp>
      <p:sp>
        <p:nvSpPr>
          <p:cNvPr id="391" name="矩形 11"/>
          <p:cNvSpPr txBox="1"/>
          <p:nvPr/>
        </p:nvSpPr>
        <p:spPr>
          <a:xfrm>
            <a:off x="5266563" y="1581509"/>
            <a:ext cx="3402603" cy="10605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该项目目前已经满足一个考试系统的基本功能，但是还有很多可以继续完善和改进的地方，因为其依托于小程序，所以我们计划继续完善，并将其上线</a:t>
            </a:r>
          </a:p>
        </p:txBody>
      </p:sp>
      <p:sp>
        <p:nvSpPr>
          <p:cNvPr id="392" name="文本框 15"/>
          <p:cNvSpPr txBox="1"/>
          <p:nvPr/>
        </p:nvSpPr>
        <p:spPr>
          <a:xfrm>
            <a:off x="4295778" y="1219408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01</a:t>
            </a:r>
          </a:p>
        </p:txBody>
      </p:sp>
      <p:sp>
        <p:nvSpPr>
          <p:cNvPr id="393" name="文本框 16"/>
          <p:cNvSpPr txBox="1"/>
          <p:nvPr/>
        </p:nvSpPr>
        <p:spPr>
          <a:xfrm>
            <a:off x="4295778" y="2316684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02</a:t>
            </a:r>
          </a:p>
        </p:txBody>
      </p:sp>
      <p:grpSp>
        <p:nvGrpSpPr>
          <p:cNvPr id="397" name="组合 14"/>
          <p:cNvGrpSpPr/>
          <p:nvPr/>
        </p:nvGrpSpPr>
        <p:grpSpPr>
          <a:xfrm>
            <a:off x="2431352" y="2353575"/>
            <a:ext cx="1755171" cy="326297"/>
            <a:chOff x="0" y="0"/>
            <a:chExt cx="1755170" cy="326295"/>
          </a:xfrm>
        </p:grpSpPr>
        <p:sp>
          <p:nvSpPr>
            <p:cNvPr id="394" name="直接连接符 15"/>
            <p:cNvSpPr/>
            <p:nvPr/>
          </p:nvSpPr>
          <p:spPr>
            <a:xfrm flipH="1" flipV="1">
              <a:off x="1253241" y="154675"/>
              <a:ext cx="501930" cy="1"/>
            </a:xfrm>
            <a:prstGeom prst="line">
              <a:avLst/>
            </a:prstGeom>
            <a:noFill/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395" name="矩形 16"/>
            <p:cNvSpPr/>
            <p:nvPr/>
          </p:nvSpPr>
          <p:spPr>
            <a:xfrm flipH="1">
              <a:off x="0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396" name="文本框 21"/>
            <p:cNvSpPr txBox="1"/>
            <p:nvPr/>
          </p:nvSpPr>
          <p:spPr>
            <a:xfrm>
              <a:off x="53857" y="18955"/>
              <a:ext cx="1144309" cy="3073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继续合作</a:t>
              </a:r>
            </a:p>
          </p:txBody>
        </p:sp>
      </p:grpSp>
      <p:sp>
        <p:nvSpPr>
          <p:cNvPr id="398" name="矩形 18"/>
          <p:cNvSpPr txBox="1"/>
          <p:nvPr/>
        </p:nvSpPr>
        <p:spPr>
          <a:xfrm>
            <a:off x="893176" y="2756903"/>
            <a:ext cx="3402603" cy="80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这次合作项目进展顺利，完成得很好，归功于团队间各个成员的通力合作，各司其职，希望大家能继续合作</a:t>
            </a:r>
          </a:p>
        </p:txBody>
      </p:sp>
      <p:grpSp>
        <p:nvGrpSpPr>
          <p:cNvPr id="402" name="组合 19"/>
          <p:cNvGrpSpPr/>
          <p:nvPr/>
        </p:nvGrpSpPr>
        <p:grpSpPr>
          <a:xfrm>
            <a:off x="4819536" y="3451788"/>
            <a:ext cx="1755171" cy="326296"/>
            <a:chOff x="0" y="0"/>
            <a:chExt cx="1755170" cy="326295"/>
          </a:xfrm>
        </p:grpSpPr>
        <p:sp>
          <p:nvSpPr>
            <p:cNvPr id="399" name="直接连接符 20"/>
            <p:cNvSpPr/>
            <p:nvPr/>
          </p:nvSpPr>
          <p:spPr>
            <a:xfrm>
              <a:off x="0" y="154675"/>
              <a:ext cx="501930" cy="1"/>
            </a:xfrm>
            <a:prstGeom prst="line">
              <a:avLst/>
            </a:prstGeom>
            <a:solidFill>
              <a:srgbClr val="595959"/>
            </a:solidFill>
            <a:ln w="28575" cap="flat">
              <a:solidFill>
                <a:srgbClr val="595959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endParaRPr/>
            </a:p>
          </p:txBody>
        </p:sp>
        <p:sp>
          <p:nvSpPr>
            <p:cNvPr id="400" name="矩形 21"/>
            <p:cNvSpPr/>
            <p:nvPr/>
          </p:nvSpPr>
          <p:spPr>
            <a:xfrm>
              <a:off x="503148" y="0"/>
              <a:ext cx="1252023" cy="309352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pPr>
              <a:endParaRPr/>
            </a:p>
          </p:txBody>
        </p:sp>
        <p:sp>
          <p:nvSpPr>
            <p:cNvPr id="401" name="文本框 26"/>
            <p:cNvSpPr txBox="1"/>
            <p:nvPr/>
          </p:nvSpPr>
          <p:spPr>
            <a:xfrm>
              <a:off x="557005" y="18955"/>
              <a:ext cx="1144309" cy="307341"/>
            </a:xfrm>
            <a:prstGeom prst="rect">
              <a:avLst/>
            </a:prstGeom>
            <a:solidFill>
              <a:srgbClr val="595959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200">
                  <a:solidFill>
                    <a:srgbClr val="FFFFFF"/>
                  </a:solidFill>
                  <a:latin typeface="微软雅黑"/>
                  <a:ea typeface="微软雅黑"/>
                  <a:cs typeface="微软雅黑"/>
                  <a:sym typeface="微软雅黑"/>
                </a:defRPr>
              </a:lvl1pPr>
            </a:lstStyle>
            <a:p>
              <a:r>
                <a:t>经验分享</a:t>
              </a:r>
            </a:p>
          </p:txBody>
        </p:sp>
      </p:grpSp>
      <p:sp>
        <p:nvSpPr>
          <p:cNvPr id="403" name="矩形 23"/>
          <p:cNvSpPr txBox="1"/>
          <p:nvPr/>
        </p:nvSpPr>
        <p:spPr>
          <a:xfrm>
            <a:off x="5266563" y="3813890"/>
            <a:ext cx="3402603" cy="8014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>
              <a:lnSpc>
                <a:spcPct val="120000"/>
              </a:lnSpc>
              <a:defRPr sz="12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因为这一次大家的项目都是开源的，我希望大家能够到我们github上下载源码，发布issue，你的建议是我们宝贵的经验</a:t>
            </a:r>
          </a:p>
        </p:txBody>
      </p:sp>
      <p:sp>
        <p:nvSpPr>
          <p:cNvPr id="404" name="文本框 28"/>
          <p:cNvSpPr txBox="1"/>
          <p:nvPr/>
        </p:nvSpPr>
        <p:spPr>
          <a:xfrm>
            <a:off x="4295778" y="3421838"/>
            <a:ext cx="42862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文本框 2"/>
          <p:cNvSpPr txBox="1"/>
          <p:nvPr/>
        </p:nvSpPr>
        <p:spPr>
          <a:xfrm>
            <a:off x="1620321" y="1296054"/>
            <a:ext cx="5847394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4400">
                <a:latin typeface="+mj-lt"/>
                <a:ea typeface="+mj-ea"/>
                <a:cs typeface="+mj-cs"/>
                <a:sym typeface="印品黑体"/>
              </a:defRPr>
            </a:pPr>
            <a:r>
              <a:t>汇报完毕 </a:t>
            </a:r>
            <a:r>
              <a:rPr>
                <a:solidFill>
                  <a:srgbClr val="0D0D0D"/>
                </a:solidFill>
              </a:rPr>
              <a:t>感谢</a:t>
            </a:r>
            <a:r>
              <a:rPr>
                <a:solidFill>
                  <a:srgbClr val="17B59E"/>
                </a:solidFill>
              </a:rPr>
              <a:t>您的聆听</a:t>
            </a:r>
          </a:p>
        </p:txBody>
      </p:sp>
      <p:sp>
        <p:nvSpPr>
          <p:cNvPr id="407" name="文本框 4"/>
          <p:cNvSpPr txBox="1"/>
          <p:nvPr/>
        </p:nvSpPr>
        <p:spPr>
          <a:xfrm>
            <a:off x="2052358" y="2554263"/>
            <a:ext cx="235989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汇报小组：第四组monkTiger</a:t>
            </a:r>
          </a:p>
        </p:txBody>
      </p:sp>
      <p:sp>
        <p:nvSpPr>
          <p:cNvPr id="408" name="文本框 5"/>
          <p:cNvSpPr txBox="1"/>
          <p:nvPr/>
        </p:nvSpPr>
        <p:spPr>
          <a:xfrm>
            <a:off x="5366349" y="2554264"/>
            <a:ext cx="1329641" cy="34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4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日期：2020.6.8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"/>
                            </p:stCondLst>
                            <p:childTnLst>
                              <p:par>
                                <p:cTn id="10" presetID="22" presetClass="entr" presetSubtype="8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8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6" grpId="1" animBg="1" advAuto="0"/>
      <p:bldP spid="407" grpId="2" animBg="1" advAuto="0"/>
      <p:bldP spid="408" grpId="3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83711" y="-915801"/>
            <a:ext cx="6449199" cy="741662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35" name="椭圆 3"/>
          <p:cNvGrpSpPr/>
          <p:nvPr/>
        </p:nvGrpSpPr>
        <p:grpSpPr>
          <a:xfrm>
            <a:off x="1332298" y="1512072"/>
            <a:ext cx="2448205" cy="2448205"/>
            <a:chOff x="0" y="0"/>
            <a:chExt cx="2448204" cy="2448204"/>
          </a:xfrm>
        </p:grpSpPr>
        <p:sp>
          <p:nvSpPr>
            <p:cNvPr id="33" name="圆形"/>
            <p:cNvSpPr/>
            <p:nvPr/>
          </p:nvSpPr>
          <p:spPr>
            <a:xfrm>
              <a:off x="-1" y="-1"/>
              <a:ext cx="2448206" cy="2448206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34" name="目录"/>
            <p:cNvSpPr txBox="1"/>
            <p:nvPr/>
          </p:nvSpPr>
          <p:spPr>
            <a:xfrm>
              <a:off x="358530" y="9982"/>
              <a:ext cx="1731144" cy="2428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6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目录</a:t>
              </a:r>
            </a:p>
          </p:txBody>
        </p:sp>
      </p:grpSp>
      <p:grpSp>
        <p:nvGrpSpPr>
          <p:cNvPr id="38" name="椭圆 4"/>
          <p:cNvGrpSpPr/>
          <p:nvPr/>
        </p:nvGrpSpPr>
        <p:grpSpPr>
          <a:xfrm>
            <a:off x="5220622" y="1436840"/>
            <a:ext cx="432037" cy="523241"/>
            <a:chOff x="0" y="0"/>
            <a:chExt cx="432035" cy="523240"/>
          </a:xfrm>
        </p:grpSpPr>
        <p:sp>
          <p:nvSpPr>
            <p:cNvPr id="36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37" name="1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39" name="文本框 5"/>
          <p:cNvSpPr txBox="1"/>
          <p:nvPr/>
        </p:nvSpPr>
        <p:spPr>
          <a:xfrm>
            <a:off x="5796669" y="1482443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成员分工</a:t>
            </a:r>
          </a:p>
        </p:txBody>
      </p:sp>
      <p:grpSp>
        <p:nvGrpSpPr>
          <p:cNvPr id="42" name="椭圆 14"/>
          <p:cNvGrpSpPr/>
          <p:nvPr/>
        </p:nvGrpSpPr>
        <p:grpSpPr>
          <a:xfrm>
            <a:off x="5220622" y="2084894"/>
            <a:ext cx="432037" cy="523241"/>
            <a:chOff x="0" y="0"/>
            <a:chExt cx="432035" cy="523240"/>
          </a:xfrm>
        </p:grpSpPr>
        <p:sp>
          <p:nvSpPr>
            <p:cNvPr id="40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1" name="2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43" name="文本框 15"/>
          <p:cNvSpPr txBox="1"/>
          <p:nvPr/>
        </p:nvSpPr>
        <p:spPr>
          <a:xfrm>
            <a:off x="5796669" y="2130497"/>
            <a:ext cx="31902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关键技术与总体介绍</a:t>
            </a:r>
          </a:p>
        </p:txBody>
      </p:sp>
      <p:grpSp>
        <p:nvGrpSpPr>
          <p:cNvPr id="46" name="椭圆 16"/>
          <p:cNvGrpSpPr/>
          <p:nvPr/>
        </p:nvGrpSpPr>
        <p:grpSpPr>
          <a:xfrm>
            <a:off x="5220622" y="2732948"/>
            <a:ext cx="432037" cy="523241"/>
            <a:chOff x="0" y="0"/>
            <a:chExt cx="432035" cy="523240"/>
          </a:xfrm>
        </p:grpSpPr>
        <p:sp>
          <p:nvSpPr>
            <p:cNvPr id="44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5" name="3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3</a:t>
              </a:r>
            </a:p>
          </p:txBody>
        </p:sp>
      </p:grpSp>
      <p:sp>
        <p:nvSpPr>
          <p:cNvPr id="47" name="文本框 17"/>
          <p:cNvSpPr txBox="1"/>
          <p:nvPr/>
        </p:nvSpPr>
        <p:spPr>
          <a:xfrm>
            <a:off x="5796669" y="2778550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项目演示</a:t>
            </a:r>
          </a:p>
        </p:txBody>
      </p:sp>
      <p:grpSp>
        <p:nvGrpSpPr>
          <p:cNvPr id="50" name="椭圆 18"/>
          <p:cNvGrpSpPr/>
          <p:nvPr/>
        </p:nvGrpSpPr>
        <p:grpSpPr>
          <a:xfrm>
            <a:off x="5220622" y="3381002"/>
            <a:ext cx="432037" cy="523241"/>
            <a:chOff x="0" y="0"/>
            <a:chExt cx="432035" cy="523240"/>
          </a:xfrm>
        </p:grpSpPr>
        <p:sp>
          <p:nvSpPr>
            <p:cNvPr id="48" name="圆形"/>
            <p:cNvSpPr/>
            <p:nvPr/>
          </p:nvSpPr>
          <p:spPr>
            <a:xfrm>
              <a:off x="0" y="45602"/>
              <a:ext cx="432036" cy="432037"/>
            </a:xfrm>
            <a:prstGeom prst="ellipse">
              <a:avLst/>
            </a:prstGeom>
            <a:solidFill>
              <a:srgbClr val="262626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pPr>
              <a:endParaRPr/>
            </a:p>
          </p:txBody>
        </p:sp>
        <p:sp>
          <p:nvSpPr>
            <p:cNvPr id="49" name="4"/>
            <p:cNvSpPr txBox="1"/>
            <p:nvPr/>
          </p:nvSpPr>
          <p:spPr>
            <a:xfrm>
              <a:off x="63269" y="0"/>
              <a:ext cx="305496" cy="523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2800">
                  <a:solidFill>
                    <a:srgbClr val="FFFFFF"/>
                  </a:solidFill>
                  <a:latin typeface="黑体"/>
                  <a:ea typeface="黑体"/>
                  <a:cs typeface="黑体"/>
                  <a:sym typeface="黑体"/>
                </a:defRPr>
              </a:lvl1pPr>
            </a:lstStyle>
            <a:p>
              <a:r>
                <a:t>4</a:t>
              </a:r>
            </a:p>
          </p:txBody>
        </p:sp>
      </p:grpSp>
      <p:sp>
        <p:nvSpPr>
          <p:cNvPr id="51" name="文本框 19"/>
          <p:cNvSpPr txBox="1"/>
          <p:nvPr/>
        </p:nvSpPr>
        <p:spPr>
          <a:xfrm>
            <a:off x="5796669" y="342660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项目总结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3" presetClass="entr" presetSubtype="16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3" presetClass="entr" presetSubtype="16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" presetClass="entr" presetSubtype="4" fill="hold" grpId="7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23" presetClass="entr" presetSubtype="16" fill="hold" grpId="8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2" presetClass="entr" presetSubtype="4" fill="hold" grpId="9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1" animBg="1" advAuto="0"/>
      <p:bldP spid="38" grpId="2" animBg="1" advAuto="0"/>
      <p:bldP spid="39" grpId="3" animBg="1" advAuto="0"/>
      <p:bldP spid="42" grpId="4" animBg="1" advAuto="0"/>
      <p:bldP spid="43" grpId="5" animBg="1" advAuto="0"/>
      <p:bldP spid="46" grpId="6" animBg="1" advAuto="0"/>
      <p:bldP spid="47" grpId="7" animBg="1" advAuto="0"/>
      <p:bldP spid="50" grpId="8" animBg="1" advAuto="0"/>
      <p:bldP spid="51" grpId="9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5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56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92782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59" name="椭圆 6"/>
          <p:cNvGrpSpPr/>
          <p:nvPr/>
        </p:nvGrpSpPr>
        <p:grpSpPr>
          <a:xfrm>
            <a:off x="6660742" y="2016113"/>
            <a:ext cx="1440121" cy="1440121"/>
            <a:chOff x="0" y="0"/>
            <a:chExt cx="1440120" cy="1440120"/>
          </a:xfrm>
        </p:grpSpPr>
        <p:sp>
          <p:nvSpPr>
            <p:cNvPr id="57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58" name="1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1</a:t>
              </a:r>
            </a:p>
          </p:txBody>
        </p:sp>
      </p:grpSp>
      <p:sp>
        <p:nvSpPr>
          <p:cNvPr id="60" name="文本框 7"/>
          <p:cNvSpPr txBox="1"/>
          <p:nvPr/>
        </p:nvSpPr>
        <p:spPr>
          <a:xfrm>
            <a:off x="6675214" y="3600246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黑体"/>
                <a:ea typeface="黑体"/>
                <a:cs typeface="黑体"/>
                <a:sym typeface="黑体"/>
              </a:defRPr>
            </a:lvl1pPr>
          </a:lstStyle>
          <a:p>
            <a:r>
              <a:t>成员分工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1" animBg="1" advAuto="0"/>
      <p:bldP spid="60" grpId="2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图片 33" descr="图片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文本框 34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成员分工</a:t>
            </a:r>
          </a:p>
        </p:txBody>
      </p:sp>
      <p:sp>
        <p:nvSpPr>
          <p:cNvPr id="64" name="Freeform 82"/>
          <p:cNvSpPr/>
          <p:nvPr/>
        </p:nvSpPr>
        <p:spPr>
          <a:xfrm>
            <a:off x="5258542" y="2878612"/>
            <a:ext cx="377764" cy="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5" name="Freeform 83"/>
          <p:cNvSpPr/>
          <p:nvPr/>
        </p:nvSpPr>
        <p:spPr>
          <a:xfrm flipV="1">
            <a:off x="5075640" y="2074568"/>
            <a:ext cx="252244" cy="22974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6" name="Freeform 85"/>
          <p:cNvSpPr/>
          <p:nvPr/>
        </p:nvSpPr>
        <p:spPr>
          <a:xfrm>
            <a:off x="5298670" y="1332150"/>
            <a:ext cx="809762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7" name="Freeform 87"/>
          <p:cNvSpPr/>
          <p:nvPr/>
        </p:nvSpPr>
        <p:spPr>
          <a:xfrm>
            <a:off x="5703549" y="2482606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8" name="Freeform 109"/>
          <p:cNvSpPr/>
          <p:nvPr/>
        </p:nvSpPr>
        <p:spPr>
          <a:xfrm>
            <a:off x="3840467" y="2187480"/>
            <a:ext cx="1267762" cy="1262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40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69" name="Freeform 28"/>
          <p:cNvSpPr/>
          <p:nvPr/>
        </p:nvSpPr>
        <p:spPr>
          <a:xfrm flipV="1">
            <a:off x="4474643" y="3642391"/>
            <a:ext cx="1" cy="341185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0" name="Freeform 29"/>
          <p:cNvSpPr/>
          <p:nvPr/>
        </p:nvSpPr>
        <p:spPr>
          <a:xfrm flipH="1">
            <a:off x="3331787" y="2878612"/>
            <a:ext cx="377764" cy="1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1" name="Freeform 30"/>
          <p:cNvSpPr/>
          <p:nvPr/>
        </p:nvSpPr>
        <p:spPr>
          <a:xfrm flipH="1" flipV="1">
            <a:off x="3755887" y="2011929"/>
            <a:ext cx="246680" cy="235704"/>
          </a:xfrm>
          <a:prstGeom prst="line">
            <a:avLst/>
          </a:prstGeom>
          <a:ln w="12700">
            <a:solidFill>
              <a:srgbClr val="262626"/>
            </a:solidFill>
            <a:headEnd type="oval"/>
            <a:tailEnd type="oval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2" name="Freeform 31"/>
          <p:cNvSpPr/>
          <p:nvPr/>
        </p:nvSpPr>
        <p:spPr>
          <a:xfrm>
            <a:off x="2881340" y="1276212"/>
            <a:ext cx="809762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32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3" name="Freeform 32"/>
          <p:cNvSpPr/>
          <p:nvPr/>
        </p:nvSpPr>
        <p:spPr>
          <a:xfrm>
            <a:off x="2435383" y="2482606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4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4" name="Freeform 33"/>
          <p:cNvSpPr/>
          <p:nvPr/>
        </p:nvSpPr>
        <p:spPr>
          <a:xfrm>
            <a:off x="3591083" y="3813312"/>
            <a:ext cx="809763" cy="8061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cubicBezTo>
                  <a:pt x="0" y="7936"/>
                  <a:pt x="1138" y="5189"/>
                  <a:pt x="3163" y="3163"/>
                </a:cubicBezTo>
                <a:cubicBezTo>
                  <a:pt x="5189" y="1138"/>
                  <a:pt x="7936" y="0"/>
                  <a:pt x="10800" y="0"/>
                </a:cubicBezTo>
                <a:cubicBezTo>
                  <a:pt x="13664" y="0"/>
                  <a:pt x="16411" y="1138"/>
                  <a:pt x="18437" y="3163"/>
                </a:cubicBezTo>
                <a:cubicBezTo>
                  <a:pt x="20462" y="5189"/>
                  <a:pt x="21600" y="7936"/>
                  <a:pt x="21600" y="10800"/>
                </a:cubicBezTo>
                <a:cubicBezTo>
                  <a:pt x="21600" y="13664"/>
                  <a:pt x="20462" y="16411"/>
                  <a:pt x="18437" y="18437"/>
                </a:cubicBezTo>
                <a:cubicBezTo>
                  <a:pt x="16411" y="20462"/>
                  <a:pt x="13664" y="21600"/>
                  <a:pt x="10800" y="21600"/>
                </a:cubicBezTo>
                <a:cubicBezTo>
                  <a:pt x="7936" y="21600"/>
                  <a:pt x="5189" y="20462"/>
                  <a:pt x="3163" y="18437"/>
                </a:cubicBezTo>
                <a:cubicBezTo>
                  <a:pt x="1138" y="16411"/>
                  <a:pt x="0" y="13664"/>
                  <a:pt x="0" y="10800"/>
                </a:cubicBezTo>
                <a:lnTo>
                  <a:pt x="0" y="10800"/>
                </a:lnTo>
                <a:close/>
              </a:path>
            </a:pathLst>
          </a:custGeom>
          <a:solidFill>
            <a:srgbClr val="17B59E"/>
          </a:solidFill>
          <a:ln w="12700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 defTabSz="654684">
              <a:lnSpc>
                <a:spcPct val="90000"/>
              </a:lnSpc>
              <a:spcBef>
                <a:spcPts val="700"/>
              </a:spcBef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5" name="Freeform 62"/>
          <p:cNvSpPr/>
          <p:nvPr/>
        </p:nvSpPr>
        <p:spPr>
          <a:xfrm>
            <a:off x="3123593" y="1516078"/>
            <a:ext cx="325255" cy="3263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2290"/>
                </a:moveTo>
                <a:cubicBezTo>
                  <a:pt x="21600" y="12662"/>
                  <a:pt x="21600" y="12662"/>
                  <a:pt x="21228" y="12662"/>
                </a:cubicBezTo>
                <a:cubicBezTo>
                  <a:pt x="18621" y="13034"/>
                  <a:pt x="18621" y="13034"/>
                  <a:pt x="18621" y="13034"/>
                </a:cubicBezTo>
                <a:cubicBezTo>
                  <a:pt x="18621" y="13779"/>
                  <a:pt x="18248" y="14152"/>
                  <a:pt x="18248" y="14524"/>
                </a:cubicBezTo>
                <a:cubicBezTo>
                  <a:pt x="18621" y="15269"/>
                  <a:pt x="18993" y="15641"/>
                  <a:pt x="19738" y="16386"/>
                </a:cubicBezTo>
                <a:cubicBezTo>
                  <a:pt x="19738" y="16386"/>
                  <a:pt x="19738" y="16759"/>
                  <a:pt x="19738" y="16759"/>
                </a:cubicBezTo>
                <a:cubicBezTo>
                  <a:pt x="19738" y="16759"/>
                  <a:pt x="19738" y="17131"/>
                  <a:pt x="19738" y="17131"/>
                </a:cubicBezTo>
                <a:cubicBezTo>
                  <a:pt x="19366" y="17503"/>
                  <a:pt x="17503" y="19738"/>
                  <a:pt x="16759" y="19738"/>
                </a:cubicBezTo>
                <a:cubicBezTo>
                  <a:pt x="16759" y="19738"/>
                  <a:pt x="16759" y="19738"/>
                  <a:pt x="16386" y="19366"/>
                </a:cubicBezTo>
                <a:cubicBezTo>
                  <a:pt x="14524" y="17876"/>
                  <a:pt x="14524" y="17876"/>
                  <a:pt x="14524" y="17876"/>
                </a:cubicBezTo>
                <a:cubicBezTo>
                  <a:pt x="14152" y="18248"/>
                  <a:pt x="13779" y="18248"/>
                  <a:pt x="13407" y="18621"/>
                </a:cubicBezTo>
                <a:cubicBezTo>
                  <a:pt x="13034" y="19366"/>
                  <a:pt x="13034" y="20483"/>
                  <a:pt x="12662" y="21228"/>
                </a:cubicBezTo>
                <a:cubicBezTo>
                  <a:pt x="12662" y="21228"/>
                  <a:pt x="12662" y="21600"/>
                  <a:pt x="12290" y="21600"/>
                </a:cubicBezTo>
                <a:cubicBezTo>
                  <a:pt x="9310" y="21600"/>
                  <a:pt x="9310" y="21600"/>
                  <a:pt x="9310" y="21600"/>
                </a:cubicBezTo>
                <a:cubicBezTo>
                  <a:pt x="8938" y="21600"/>
                  <a:pt x="8566" y="21228"/>
                  <a:pt x="8566" y="21228"/>
                </a:cubicBezTo>
                <a:cubicBezTo>
                  <a:pt x="8193" y="18621"/>
                  <a:pt x="8193" y="18621"/>
                  <a:pt x="8193" y="18621"/>
                </a:cubicBezTo>
                <a:cubicBezTo>
                  <a:pt x="7821" y="18248"/>
                  <a:pt x="7448" y="18248"/>
                  <a:pt x="7076" y="17876"/>
                </a:cubicBezTo>
                <a:cubicBezTo>
                  <a:pt x="5214" y="19366"/>
                  <a:pt x="5214" y="19366"/>
                  <a:pt x="5214" y="19366"/>
                </a:cubicBezTo>
                <a:cubicBezTo>
                  <a:pt x="4841" y="19738"/>
                  <a:pt x="4841" y="19738"/>
                  <a:pt x="4841" y="19738"/>
                </a:cubicBezTo>
                <a:cubicBezTo>
                  <a:pt x="4469" y="19738"/>
                  <a:pt x="4469" y="19738"/>
                  <a:pt x="4469" y="19366"/>
                </a:cubicBezTo>
                <a:cubicBezTo>
                  <a:pt x="3724" y="18621"/>
                  <a:pt x="2607" y="17876"/>
                  <a:pt x="1862" y="17131"/>
                </a:cubicBezTo>
                <a:cubicBezTo>
                  <a:pt x="1862" y="17131"/>
                  <a:pt x="1862" y="16759"/>
                  <a:pt x="1862" y="16759"/>
                </a:cubicBezTo>
                <a:cubicBezTo>
                  <a:pt x="1862" y="16759"/>
                  <a:pt x="1862" y="16386"/>
                  <a:pt x="1862" y="16386"/>
                </a:cubicBezTo>
                <a:cubicBezTo>
                  <a:pt x="2607" y="15641"/>
                  <a:pt x="2979" y="15269"/>
                  <a:pt x="3352" y="14524"/>
                </a:cubicBezTo>
                <a:cubicBezTo>
                  <a:pt x="3352" y="14152"/>
                  <a:pt x="2979" y="13779"/>
                  <a:pt x="2979" y="13034"/>
                </a:cubicBezTo>
                <a:cubicBezTo>
                  <a:pt x="372" y="12662"/>
                  <a:pt x="372" y="12662"/>
                  <a:pt x="372" y="12662"/>
                </a:cubicBezTo>
                <a:cubicBezTo>
                  <a:pt x="0" y="12662"/>
                  <a:pt x="0" y="12290"/>
                  <a:pt x="0" y="12290"/>
                </a:cubicBezTo>
                <a:cubicBezTo>
                  <a:pt x="0" y="8938"/>
                  <a:pt x="0" y="8938"/>
                  <a:pt x="0" y="8938"/>
                </a:cubicBezTo>
                <a:cubicBezTo>
                  <a:pt x="0" y="8938"/>
                  <a:pt x="0" y="8566"/>
                  <a:pt x="372" y="8566"/>
                </a:cubicBezTo>
                <a:cubicBezTo>
                  <a:pt x="2979" y="8193"/>
                  <a:pt x="2979" y="8193"/>
                  <a:pt x="2979" y="8193"/>
                </a:cubicBezTo>
                <a:cubicBezTo>
                  <a:pt x="2979" y="7821"/>
                  <a:pt x="3352" y="7448"/>
                  <a:pt x="3352" y="6703"/>
                </a:cubicBezTo>
                <a:cubicBezTo>
                  <a:pt x="2979" y="6331"/>
                  <a:pt x="2607" y="5586"/>
                  <a:pt x="1862" y="4841"/>
                </a:cubicBezTo>
                <a:cubicBezTo>
                  <a:pt x="1862" y="4841"/>
                  <a:pt x="1862" y="4841"/>
                  <a:pt x="1862" y="4469"/>
                </a:cubicBezTo>
                <a:cubicBezTo>
                  <a:pt x="1862" y="4469"/>
                  <a:pt x="1862" y="4469"/>
                  <a:pt x="1862" y="4097"/>
                </a:cubicBezTo>
                <a:cubicBezTo>
                  <a:pt x="2234" y="3724"/>
                  <a:pt x="4097" y="1862"/>
                  <a:pt x="4841" y="1862"/>
                </a:cubicBezTo>
                <a:cubicBezTo>
                  <a:pt x="4841" y="1862"/>
                  <a:pt x="4841" y="1862"/>
                  <a:pt x="5214" y="1862"/>
                </a:cubicBezTo>
                <a:cubicBezTo>
                  <a:pt x="7076" y="3352"/>
                  <a:pt x="7076" y="3352"/>
                  <a:pt x="7076" y="3352"/>
                </a:cubicBezTo>
                <a:cubicBezTo>
                  <a:pt x="7448" y="3352"/>
                  <a:pt x="7821" y="2979"/>
                  <a:pt x="8193" y="2979"/>
                </a:cubicBezTo>
                <a:cubicBezTo>
                  <a:pt x="8193" y="1862"/>
                  <a:pt x="8566" y="1117"/>
                  <a:pt x="8566" y="372"/>
                </a:cubicBezTo>
                <a:cubicBezTo>
                  <a:pt x="8566" y="0"/>
                  <a:pt x="8938" y="0"/>
                  <a:pt x="9310" y="0"/>
                </a:cubicBezTo>
                <a:cubicBezTo>
                  <a:pt x="12290" y="0"/>
                  <a:pt x="12290" y="0"/>
                  <a:pt x="12290" y="0"/>
                </a:cubicBezTo>
                <a:cubicBezTo>
                  <a:pt x="12662" y="0"/>
                  <a:pt x="12662" y="0"/>
                  <a:pt x="12662" y="372"/>
                </a:cubicBezTo>
                <a:cubicBezTo>
                  <a:pt x="13407" y="2979"/>
                  <a:pt x="13407" y="2979"/>
                  <a:pt x="13407" y="2979"/>
                </a:cubicBezTo>
                <a:cubicBezTo>
                  <a:pt x="13779" y="2979"/>
                  <a:pt x="14152" y="3352"/>
                  <a:pt x="14524" y="3352"/>
                </a:cubicBezTo>
                <a:cubicBezTo>
                  <a:pt x="16386" y="1862"/>
                  <a:pt x="16386" y="1862"/>
                  <a:pt x="16386" y="1862"/>
                </a:cubicBezTo>
                <a:cubicBezTo>
                  <a:pt x="16759" y="1862"/>
                  <a:pt x="16759" y="1862"/>
                  <a:pt x="16759" y="1862"/>
                </a:cubicBezTo>
                <a:cubicBezTo>
                  <a:pt x="17131" y="1862"/>
                  <a:pt x="17131" y="1862"/>
                  <a:pt x="17131" y="1862"/>
                </a:cubicBezTo>
                <a:cubicBezTo>
                  <a:pt x="17876" y="2607"/>
                  <a:pt x="18993" y="3352"/>
                  <a:pt x="19366" y="4469"/>
                </a:cubicBezTo>
                <a:cubicBezTo>
                  <a:pt x="19738" y="4469"/>
                  <a:pt x="19738" y="4469"/>
                  <a:pt x="19738" y="4469"/>
                </a:cubicBezTo>
                <a:cubicBezTo>
                  <a:pt x="19738" y="4841"/>
                  <a:pt x="19738" y="4841"/>
                  <a:pt x="19366" y="4841"/>
                </a:cubicBezTo>
                <a:cubicBezTo>
                  <a:pt x="18993" y="5586"/>
                  <a:pt x="18621" y="6331"/>
                  <a:pt x="17876" y="6703"/>
                </a:cubicBezTo>
                <a:cubicBezTo>
                  <a:pt x="18248" y="7448"/>
                  <a:pt x="18621" y="7821"/>
                  <a:pt x="18621" y="8193"/>
                </a:cubicBezTo>
                <a:cubicBezTo>
                  <a:pt x="21228" y="8566"/>
                  <a:pt x="21228" y="8566"/>
                  <a:pt x="21228" y="8566"/>
                </a:cubicBezTo>
                <a:cubicBezTo>
                  <a:pt x="21600" y="8566"/>
                  <a:pt x="21600" y="8938"/>
                  <a:pt x="21600" y="9310"/>
                </a:cubicBezTo>
                <a:lnTo>
                  <a:pt x="21600" y="12290"/>
                </a:lnTo>
                <a:close/>
                <a:moveTo>
                  <a:pt x="10800" y="7076"/>
                </a:moveTo>
                <a:cubicBezTo>
                  <a:pt x="8938" y="7076"/>
                  <a:pt x="7076" y="8566"/>
                  <a:pt x="7076" y="10800"/>
                </a:cubicBezTo>
                <a:cubicBezTo>
                  <a:pt x="7076" y="12662"/>
                  <a:pt x="8938" y="14152"/>
                  <a:pt x="10800" y="14152"/>
                </a:cubicBezTo>
                <a:cubicBezTo>
                  <a:pt x="12662" y="14152"/>
                  <a:pt x="14524" y="12662"/>
                  <a:pt x="14524" y="10800"/>
                </a:cubicBezTo>
                <a:cubicBezTo>
                  <a:pt x="14524" y="8566"/>
                  <a:pt x="12662" y="7076"/>
                  <a:pt x="10800" y="7076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6" name="Freeform 66"/>
          <p:cNvSpPr/>
          <p:nvPr/>
        </p:nvSpPr>
        <p:spPr>
          <a:xfrm>
            <a:off x="2635844" y="2714093"/>
            <a:ext cx="415701" cy="320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700" y="15814"/>
                </a:moveTo>
                <a:cubicBezTo>
                  <a:pt x="7800" y="15814"/>
                  <a:pt x="7200" y="15429"/>
                  <a:pt x="6600" y="15429"/>
                </a:cubicBezTo>
                <a:cubicBezTo>
                  <a:pt x="5400" y="16200"/>
                  <a:pt x="4500" y="16971"/>
                  <a:pt x="3300" y="17357"/>
                </a:cubicBezTo>
                <a:cubicBezTo>
                  <a:pt x="2700" y="17357"/>
                  <a:pt x="2400" y="17743"/>
                  <a:pt x="2100" y="17743"/>
                </a:cubicBezTo>
                <a:cubicBezTo>
                  <a:pt x="2100" y="17743"/>
                  <a:pt x="2100" y="17743"/>
                  <a:pt x="2100" y="17743"/>
                </a:cubicBezTo>
                <a:cubicBezTo>
                  <a:pt x="1800" y="17743"/>
                  <a:pt x="1800" y="17357"/>
                  <a:pt x="1800" y="17357"/>
                </a:cubicBezTo>
                <a:cubicBezTo>
                  <a:pt x="1500" y="16971"/>
                  <a:pt x="1800" y="16586"/>
                  <a:pt x="1800" y="16586"/>
                </a:cubicBezTo>
                <a:cubicBezTo>
                  <a:pt x="2400" y="15814"/>
                  <a:pt x="3000" y="15429"/>
                  <a:pt x="3300" y="13886"/>
                </a:cubicBezTo>
                <a:cubicBezTo>
                  <a:pt x="1500" y="12343"/>
                  <a:pt x="0" y="10414"/>
                  <a:pt x="0" y="7714"/>
                </a:cubicBezTo>
                <a:cubicBezTo>
                  <a:pt x="0" y="3471"/>
                  <a:pt x="3900" y="0"/>
                  <a:pt x="8700" y="0"/>
                </a:cubicBezTo>
                <a:cubicBezTo>
                  <a:pt x="13200" y="0"/>
                  <a:pt x="17100" y="3471"/>
                  <a:pt x="17100" y="7714"/>
                </a:cubicBezTo>
                <a:cubicBezTo>
                  <a:pt x="17100" y="12343"/>
                  <a:pt x="13200" y="15814"/>
                  <a:pt x="8700" y="15814"/>
                </a:cubicBezTo>
                <a:close/>
                <a:moveTo>
                  <a:pt x="18600" y="18129"/>
                </a:moveTo>
                <a:cubicBezTo>
                  <a:pt x="18900" y="19286"/>
                  <a:pt x="19500" y="19671"/>
                  <a:pt x="19800" y="20443"/>
                </a:cubicBezTo>
                <a:cubicBezTo>
                  <a:pt x="20100" y="20829"/>
                  <a:pt x="20100" y="20829"/>
                  <a:pt x="20100" y="21214"/>
                </a:cubicBezTo>
                <a:cubicBezTo>
                  <a:pt x="20100" y="21600"/>
                  <a:pt x="20100" y="21600"/>
                  <a:pt x="19800" y="21600"/>
                </a:cubicBezTo>
                <a:cubicBezTo>
                  <a:pt x="19500" y="21600"/>
                  <a:pt x="18900" y="21600"/>
                  <a:pt x="18600" y="21214"/>
                </a:cubicBezTo>
                <a:cubicBezTo>
                  <a:pt x="17400" y="20829"/>
                  <a:pt x="16500" y="20443"/>
                  <a:pt x="15300" y="19286"/>
                </a:cubicBezTo>
                <a:cubicBezTo>
                  <a:pt x="14700" y="19671"/>
                  <a:pt x="14100" y="19671"/>
                  <a:pt x="13200" y="19671"/>
                </a:cubicBezTo>
                <a:cubicBezTo>
                  <a:pt x="11100" y="19671"/>
                  <a:pt x="9000" y="18900"/>
                  <a:pt x="7500" y="17743"/>
                </a:cubicBezTo>
                <a:cubicBezTo>
                  <a:pt x="7800" y="17743"/>
                  <a:pt x="8400" y="17743"/>
                  <a:pt x="8700" y="17743"/>
                </a:cubicBezTo>
                <a:cubicBezTo>
                  <a:pt x="11100" y="17743"/>
                  <a:pt x="13800" y="16586"/>
                  <a:pt x="15600" y="15043"/>
                </a:cubicBezTo>
                <a:cubicBezTo>
                  <a:pt x="17400" y="13114"/>
                  <a:pt x="18600" y="10414"/>
                  <a:pt x="18600" y="7714"/>
                </a:cubicBezTo>
                <a:cubicBezTo>
                  <a:pt x="18600" y="6943"/>
                  <a:pt x="18600" y="6171"/>
                  <a:pt x="18300" y="5400"/>
                </a:cubicBezTo>
                <a:cubicBezTo>
                  <a:pt x="20400" y="6943"/>
                  <a:pt x="21600" y="9257"/>
                  <a:pt x="21600" y="11571"/>
                </a:cubicBezTo>
                <a:cubicBezTo>
                  <a:pt x="21600" y="14271"/>
                  <a:pt x="20400" y="16586"/>
                  <a:pt x="18600" y="18129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7" name="Freeform 6"/>
          <p:cNvSpPr/>
          <p:nvPr/>
        </p:nvSpPr>
        <p:spPr>
          <a:xfrm>
            <a:off x="3816046" y="4076198"/>
            <a:ext cx="359833" cy="2803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736"/>
                </a:moveTo>
                <a:cubicBezTo>
                  <a:pt x="21600" y="21168"/>
                  <a:pt x="21263" y="21600"/>
                  <a:pt x="20588" y="21600"/>
                </a:cubicBezTo>
                <a:cubicBezTo>
                  <a:pt x="675" y="21600"/>
                  <a:pt x="675" y="21600"/>
                  <a:pt x="675" y="21600"/>
                </a:cubicBezTo>
                <a:cubicBezTo>
                  <a:pt x="337" y="21600"/>
                  <a:pt x="0" y="21168"/>
                  <a:pt x="0" y="20736"/>
                </a:cubicBezTo>
                <a:cubicBezTo>
                  <a:pt x="0" y="18576"/>
                  <a:pt x="0" y="18576"/>
                  <a:pt x="0" y="18576"/>
                </a:cubicBezTo>
                <a:cubicBezTo>
                  <a:pt x="0" y="18144"/>
                  <a:pt x="337" y="17712"/>
                  <a:pt x="675" y="17712"/>
                </a:cubicBezTo>
                <a:cubicBezTo>
                  <a:pt x="20588" y="17712"/>
                  <a:pt x="20588" y="17712"/>
                  <a:pt x="20588" y="17712"/>
                </a:cubicBezTo>
                <a:cubicBezTo>
                  <a:pt x="21263" y="17712"/>
                  <a:pt x="21600" y="18144"/>
                  <a:pt x="21600" y="18576"/>
                </a:cubicBezTo>
                <a:lnTo>
                  <a:pt x="21600" y="20736"/>
                </a:lnTo>
                <a:close/>
                <a:moveTo>
                  <a:pt x="19913" y="8640"/>
                </a:moveTo>
                <a:cubicBezTo>
                  <a:pt x="19913" y="9504"/>
                  <a:pt x="19575" y="9936"/>
                  <a:pt x="19238" y="9936"/>
                </a:cubicBezTo>
                <a:cubicBezTo>
                  <a:pt x="2362" y="9936"/>
                  <a:pt x="2362" y="9936"/>
                  <a:pt x="2362" y="9936"/>
                </a:cubicBezTo>
                <a:cubicBezTo>
                  <a:pt x="1687" y="9936"/>
                  <a:pt x="1350" y="9504"/>
                  <a:pt x="1350" y="8640"/>
                </a:cubicBezTo>
                <a:cubicBezTo>
                  <a:pt x="1350" y="6912"/>
                  <a:pt x="1350" y="6912"/>
                  <a:pt x="1350" y="6912"/>
                </a:cubicBezTo>
                <a:cubicBezTo>
                  <a:pt x="1350" y="6048"/>
                  <a:pt x="1687" y="5616"/>
                  <a:pt x="2362" y="5616"/>
                </a:cubicBezTo>
                <a:cubicBezTo>
                  <a:pt x="19238" y="5616"/>
                  <a:pt x="19238" y="5616"/>
                  <a:pt x="19238" y="5616"/>
                </a:cubicBezTo>
                <a:cubicBezTo>
                  <a:pt x="19575" y="5616"/>
                  <a:pt x="19913" y="6048"/>
                  <a:pt x="19913" y="6912"/>
                </a:cubicBezTo>
                <a:lnTo>
                  <a:pt x="19913" y="8640"/>
                </a:lnTo>
                <a:close/>
                <a:moveTo>
                  <a:pt x="16875" y="14688"/>
                </a:moveTo>
                <a:cubicBezTo>
                  <a:pt x="16875" y="15120"/>
                  <a:pt x="16538" y="15552"/>
                  <a:pt x="16200" y="15552"/>
                </a:cubicBezTo>
                <a:cubicBezTo>
                  <a:pt x="5400" y="15552"/>
                  <a:pt x="5400" y="15552"/>
                  <a:pt x="5400" y="15552"/>
                </a:cubicBezTo>
                <a:cubicBezTo>
                  <a:pt x="5062" y="15552"/>
                  <a:pt x="4387" y="15120"/>
                  <a:pt x="4387" y="14688"/>
                </a:cubicBezTo>
                <a:cubicBezTo>
                  <a:pt x="4387" y="12528"/>
                  <a:pt x="4387" y="12528"/>
                  <a:pt x="4387" y="12528"/>
                </a:cubicBezTo>
                <a:cubicBezTo>
                  <a:pt x="4387" y="12096"/>
                  <a:pt x="5062" y="11664"/>
                  <a:pt x="5400" y="11664"/>
                </a:cubicBezTo>
                <a:cubicBezTo>
                  <a:pt x="16200" y="11664"/>
                  <a:pt x="16200" y="11664"/>
                  <a:pt x="16200" y="11664"/>
                </a:cubicBezTo>
                <a:cubicBezTo>
                  <a:pt x="16538" y="11664"/>
                  <a:pt x="16875" y="12096"/>
                  <a:pt x="16875" y="12528"/>
                </a:cubicBezTo>
                <a:lnTo>
                  <a:pt x="16875" y="14688"/>
                </a:lnTo>
                <a:close/>
                <a:moveTo>
                  <a:pt x="15188" y="3024"/>
                </a:moveTo>
                <a:cubicBezTo>
                  <a:pt x="15188" y="3456"/>
                  <a:pt x="14850" y="3888"/>
                  <a:pt x="14513" y="3888"/>
                </a:cubicBezTo>
                <a:cubicBezTo>
                  <a:pt x="6750" y="3888"/>
                  <a:pt x="6750" y="3888"/>
                  <a:pt x="6750" y="3888"/>
                </a:cubicBezTo>
                <a:cubicBezTo>
                  <a:pt x="6412" y="3888"/>
                  <a:pt x="6075" y="3456"/>
                  <a:pt x="6075" y="3024"/>
                </a:cubicBezTo>
                <a:cubicBezTo>
                  <a:pt x="6075" y="864"/>
                  <a:pt x="6075" y="864"/>
                  <a:pt x="6075" y="864"/>
                </a:cubicBezTo>
                <a:cubicBezTo>
                  <a:pt x="6075" y="432"/>
                  <a:pt x="6412" y="0"/>
                  <a:pt x="6750" y="0"/>
                </a:cubicBezTo>
                <a:cubicBezTo>
                  <a:pt x="14513" y="0"/>
                  <a:pt x="14513" y="0"/>
                  <a:pt x="14513" y="0"/>
                </a:cubicBezTo>
                <a:cubicBezTo>
                  <a:pt x="14850" y="0"/>
                  <a:pt x="15188" y="432"/>
                  <a:pt x="15188" y="864"/>
                </a:cubicBezTo>
                <a:lnTo>
                  <a:pt x="15188" y="3024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8" name="Freeform 57"/>
          <p:cNvSpPr/>
          <p:nvPr/>
        </p:nvSpPr>
        <p:spPr>
          <a:xfrm>
            <a:off x="5579764" y="1614023"/>
            <a:ext cx="279487" cy="2466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326" y="3352"/>
                </a:moveTo>
                <a:cubicBezTo>
                  <a:pt x="2326" y="21228"/>
                  <a:pt x="2326" y="21228"/>
                  <a:pt x="2326" y="21228"/>
                </a:cubicBezTo>
                <a:cubicBezTo>
                  <a:pt x="2326" y="21228"/>
                  <a:pt x="2326" y="21600"/>
                  <a:pt x="1994" y="21600"/>
                </a:cubicBezTo>
                <a:cubicBezTo>
                  <a:pt x="1329" y="21600"/>
                  <a:pt x="1329" y="21600"/>
                  <a:pt x="1329" y="21600"/>
                </a:cubicBezTo>
                <a:cubicBezTo>
                  <a:pt x="997" y="21600"/>
                  <a:pt x="665" y="21228"/>
                  <a:pt x="665" y="21228"/>
                </a:cubicBezTo>
                <a:cubicBezTo>
                  <a:pt x="665" y="3352"/>
                  <a:pt x="665" y="3352"/>
                  <a:pt x="665" y="3352"/>
                </a:cubicBezTo>
                <a:cubicBezTo>
                  <a:pt x="332" y="2979"/>
                  <a:pt x="0" y="2234"/>
                  <a:pt x="0" y="1490"/>
                </a:cubicBezTo>
                <a:cubicBezTo>
                  <a:pt x="0" y="745"/>
                  <a:pt x="665" y="0"/>
                  <a:pt x="1662" y="0"/>
                </a:cubicBezTo>
                <a:cubicBezTo>
                  <a:pt x="2326" y="0"/>
                  <a:pt x="3323" y="745"/>
                  <a:pt x="3323" y="1490"/>
                </a:cubicBezTo>
                <a:cubicBezTo>
                  <a:pt x="3323" y="2234"/>
                  <a:pt x="2991" y="2979"/>
                  <a:pt x="2326" y="3352"/>
                </a:cubicBezTo>
                <a:close/>
                <a:moveTo>
                  <a:pt x="21600" y="13407"/>
                </a:moveTo>
                <a:cubicBezTo>
                  <a:pt x="21600" y="13779"/>
                  <a:pt x="21600" y="14152"/>
                  <a:pt x="20935" y="14152"/>
                </a:cubicBezTo>
                <a:cubicBezTo>
                  <a:pt x="19606" y="15269"/>
                  <a:pt x="17945" y="16014"/>
                  <a:pt x="16283" y="16014"/>
                </a:cubicBezTo>
                <a:cubicBezTo>
                  <a:pt x="14289" y="16014"/>
                  <a:pt x="12960" y="13779"/>
                  <a:pt x="10302" y="13779"/>
                </a:cubicBezTo>
                <a:cubicBezTo>
                  <a:pt x="8308" y="13779"/>
                  <a:pt x="6314" y="14897"/>
                  <a:pt x="4320" y="16014"/>
                </a:cubicBezTo>
                <a:cubicBezTo>
                  <a:pt x="4320" y="16014"/>
                  <a:pt x="3988" y="16014"/>
                  <a:pt x="3988" y="16014"/>
                </a:cubicBezTo>
                <a:cubicBezTo>
                  <a:pt x="3655" y="16014"/>
                  <a:pt x="3323" y="15641"/>
                  <a:pt x="3323" y="15269"/>
                </a:cubicBezTo>
                <a:cubicBezTo>
                  <a:pt x="3323" y="4841"/>
                  <a:pt x="3323" y="4841"/>
                  <a:pt x="3323" y="4841"/>
                </a:cubicBezTo>
                <a:cubicBezTo>
                  <a:pt x="3323" y="4469"/>
                  <a:pt x="3323" y="4097"/>
                  <a:pt x="3655" y="4097"/>
                </a:cubicBezTo>
                <a:cubicBezTo>
                  <a:pt x="3988" y="3724"/>
                  <a:pt x="4320" y="3352"/>
                  <a:pt x="4652" y="3352"/>
                </a:cubicBezTo>
                <a:cubicBezTo>
                  <a:pt x="6314" y="2607"/>
                  <a:pt x="7975" y="1490"/>
                  <a:pt x="9969" y="1490"/>
                </a:cubicBezTo>
                <a:cubicBezTo>
                  <a:pt x="11963" y="1490"/>
                  <a:pt x="13292" y="2234"/>
                  <a:pt x="15286" y="3352"/>
                </a:cubicBezTo>
                <a:cubicBezTo>
                  <a:pt x="15618" y="3352"/>
                  <a:pt x="15951" y="3724"/>
                  <a:pt x="16283" y="3724"/>
                </a:cubicBezTo>
                <a:cubicBezTo>
                  <a:pt x="18277" y="3724"/>
                  <a:pt x="20271" y="1490"/>
                  <a:pt x="20935" y="1490"/>
                </a:cubicBezTo>
                <a:cubicBezTo>
                  <a:pt x="21268" y="1490"/>
                  <a:pt x="21600" y="2234"/>
                  <a:pt x="21600" y="2607"/>
                </a:cubicBezTo>
                <a:lnTo>
                  <a:pt x="21600" y="1340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79" name="Freeform 131"/>
          <p:cNvSpPr/>
          <p:nvPr/>
        </p:nvSpPr>
        <p:spPr>
          <a:xfrm>
            <a:off x="5936910" y="2738195"/>
            <a:ext cx="316321" cy="3196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7071"/>
                </a:moveTo>
                <a:cubicBezTo>
                  <a:pt x="21600" y="19510"/>
                  <a:pt x="19830" y="21600"/>
                  <a:pt x="17351" y="21600"/>
                </a:cubicBezTo>
                <a:cubicBezTo>
                  <a:pt x="14518" y="21600"/>
                  <a:pt x="12748" y="19510"/>
                  <a:pt x="12748" y="17071"/>
                </a:cubicBezTo>
                <a:cubicBezTo>
                  <a:pt x="12748" y="17071"/>
                  <a:pt x="12748" y="16723"/>
                  <a:pt x="12748" y="16723"/>
                </a:cubicBezTo>
                <a:cubicBezTo>
                  <a:pt x="7436" y="14284"/>
                  <a:pt x="7436" y="14284"/>
                  <a:pt x="7436" y="14284"/>
                </a:cubicBezTo>
                <a:cubicBezTo>
                  <a:pt x="6728" y="14981"/>
                  <a:pt x="5666" y="15329"/>
                  <a:pt x="4603" y="15329"/>
                </a:cubicBezTo>
                <a:cubicBezTo>
                  <a:pt x="2125" y="15329"/>
                  <a:pt x="0" y="13239"/>
                  <a:pt x="0" y="10800"/>
                </a:cubicBezTo>
                <a:cubicBezTo>
                  <a:pt x="0" y="8361"/>
                  <a:pt x="2125" y="6271"/>
                  <a:pt x="4603" y="6271"/>
                </a:cubicBezTo>
                <a:cubicBezTo>
                  <a:pt x="5666" y="6271"/>
                  <a:pt x="6728" y="6968"/>
                  <a:pt x="7436" y="7665"/>
                </a:cubicBezTo>
                <a:cubicBezTo>
                  <a:pt x="12748" y="5226"/>
                  <a:pt x="12748" y="5226"/>
                  <a:pt x="12748" y="5226"/>
                </a:cubicBezTo>
                <a:cubicBezTo>
                  <a:pt x="12748" y="4877"/>
                  <a:pt x="12748" y="4877"/>
                  <a:pt x="12748" y="4529"/>
                </a:cubicBezTo>
                <a:cubicBezTo>
                  <a:pt x="12748" y="2090"/>
                  <a:pt x="14518" y="0"/>
                  <a:pt x="17351" y="0"/>
                </a:cubicBezTo>
                <a:cubicBezTo>
                  <a:pt x="19830" y="0"/>
                  <a:pt x="21600" y="2090"/>
                  <a:pt x="21600" y="4529"/>
                </a:cubicBezTo>
                <a:cubicBezTo>
                  <a:pt x="21600" y="6968"/>
                  <a:pt x="19830" y="9058"/>
                  <a:pt x="17351" y="9058"/>
                </a:cubicBezTo>
                <a:cubicBezTo>
                  <a:pt x="15934" y="9058"/>
                  <a:pt x="14872" y="8710"/>
                  <a:pt x="14164" y="8013"/>
                </a:cubicBezTo>
                <a:cubicBezTo>
                  <a:pt x="8852" y="10452"/>
                  <a:pt x="8852" y="10452"/>
                  <a:pt x="8852" y="10452"/>
                </a:cubicBezTo>
                <a:cubicBezTo>
                  <a:pt x="8852" y="10452"/>
                  <a:pt x="8852" y="10800"/>
                  <a:pt x="8852" y="10800"/>
                </a:cubicBezTo>
                <a:cubicBezTo>
                  <a:pt x="8852" y="11148"/>
                  <a:pt x="8852" y="11148"/>
                  <a:pt x="8852" y="11497"/>
                </a:cubicBezTo>
                <a:cubicBezTo>
                  <a:pt x="14164" y="13935"/>
                  <a:pt x="14164" y="13935"/>
                  <a:pt x="14164" y="13935"/>
                </a:cubicBezTo>
                <a:cubicBezTo>
                  <a:pt x="14872" y="13239"/>
                  <a:pt x="15934" y="12542"/>
                  <a:pt x="17351" y="12542"/>
                </a:cubicBezTo>
                <a:cubicBezTo>
                  <a:pt x="19830" y="12542"/>
                  <a:pt x="21600" y="14632"/>
                  <a:pt x="21600" y="17071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80" name="Freeform 42"/>
          <p:cNvSpPr/>
          <p:nvPr/>
        </p:nvSpPr>
        <p:spPr>
          <a:xfrm>
            <a:off x="4196322" y="2580266"/>
            <a:ext cx="556048" cy="4764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6114"/>
                </a:moveTo>
                <a:cubicBezTo>
                  <a:pt x="21600" y="17143"/>
                  <a:pt x="20712" y="18171"/>
                  <a:pt x="19825" y="18171"/>
                </a:cubicBezTo>
                <a:cubicBezTo>
                  <a:pt x="13611" y="18171"/>
                  <a:pt x="13611" y="18171"/>
                  <a:pt x="13611" y="18171"/>
                </a:cubicBezTo>
                <a:cubicBezTo>
                  <a:pt x="13611" y="19200"/>
                  <a:pt x="14203" y="20229"/>
                  <a:pt x="14203" y="20571"/>
                </a:cubicBezTo>
                <a:cubicBezTo>
                  <a:pt x="14203" y="21257"/>
                  <a:pt x="13907" y="21600"/>
                  <a:pt x="13611" y="21600"/>
                </a:cubicBezTo>
                <a:cubicBezTo>
                  <a:pt x="7693" y="21600"/>
                  <a:pt x="7693" y="21600"/>
                  <a:pt x="7693" y="21600"/>
                </a:cubicBezTo>
                <a:cubicBezTo>
                  <a:pt x="7397" y="21600"/>
                  <a:pt x="7101" y="21257"/>
                  <a:pt x="7101" y="20571"/>
                </a:cubicBezTo>
                <a:cubicBezTo>
                  <a:pt x="7101" y="20229"/>
                  <a:pt x="7693" y="19200"/>
                  <a:pt x="7693" y="18171"/>
                </a:cubicBezTo>
                <a:cubicBezTo>
                  <a:pt x="1775" y="18171"/>
                  <a:pt x="1775" y="18171"/>
                  <a:pt x="1775" y="18171"/>
                </a:cubicBezTo>
                <a:cubicBezTo>
                  <a:pt x="592" y="18171"/>
                  <a:pt x="0" y="17143"/>
                  <a:pt x="0" y="16114"/>
                </a:cubicBezTo>
                <a:cubicBezTo>
                  <a:pt x="0" y="2057"/>
                  <a:pt x="0" y="2057"/>
                  <a:pt x="0" y="2057"/>
                </a:cubicBezTo>
                <a:cubicBezTo>
                  <a:pt x="0" y="686"/>
                  <a:pt x="592" y="0"/>
                  <a:pt x="1775" y="0"/>
                </a:cubicBezTo>
                <a:cubicBezTo>
                  <a:pt x="19825" y="0"/>
                  <a:pt x="19825" y="0"/>
                  <a:pt x="19825" y="0"/>
                </a:cubicBezTo>
                <a:cubicBezTo>
                  <a:pt x="20712" y="0"/>
                  <a:pt x="21600" y="686"/>
                  <a:pt x="21600" y="2057"/>
                </a:cubicBezTo>
                <a:lnTo>
                  <a:pt x="21600" y="16114"/>
                </a:lnTo>
                <a:close/>
                <a:moveTo>
                  <a:pt x="20121" y="2057"/>
                </a:moveTo>
                <a:cubicBezTo>
                  <a:pt x="20121" y="1714"/>
                  <a:pt x="19825" y="1714"/>
                  <a:pt x="19825" y="1714"/>
                </a:cubicBezTo>
                <a:cubicBezTo>
                  <a:pt x="1775" y="1714"/>
                  <a:pt x="1775" y="1714"/>
                  <a:pt x="1775" y="1714"/>
                </a:cubicBezTo>
                <a:cubicBezTo>
                  <a:pt x="1479" y="1714"/>
                  <a:pt x="1479" y="1714"/>
                  <a:pt x="1479" y="2057"/>
                </a:cubicBezTo>
                <a:cubicBezTo>
                  <a:pt x="1479" y="12686"/>
                  <a:pt x="1479" y="12686"/>
                  <a:pt x="1479" y="12686"/>
                </a:cubicBezTo>
                <a:cubicBezTo>
                  <a:pt x="1479" y="13029"/>
                  <a:pt x="1479" y="13371"/>
                  <a:pt x="1775" y="13371"/>
                </a:cubicBezTo>
                <a:cubicBezTo>
                  <a:pt x="19825" y="13371"/>
                  <a:pt x="19825" y="13371"/>
                  <a:pt x="19825" y="13371"/>
                </a:cubicBezTo>
                <a:cubicBezTo>
                  <a:pt x="19825" y="13371"/>
                  <a:pt x="20121" y="13029"/>
                  <a:pt x="20121" y="12686"/>
                </a:cubicBezTo>
                <a:lnTo>
                  <a:pt x="20121" y="2057"/>
                </a:ln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 defTabSz="1013460">
              <a:defRPr sz="28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81" name="矩形 21"/>
          <p:cNvSpPr txBox="1"/>
          <p:nvPr/>
        </p:nvSpPr>
        <p:spPr>
          <a:xfrm>
            <a:off x="6140346" y="1262127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毛小雪</a:t>
            </a:r>
          </a:p>
        </p:txBody>
      </p:sp>
      <p:sp>
        <p:nvSpPr>
          <p:cNvPr id="82" name="文本框 40"/>
          <p:cNvSpPr txBox="1"/>
          <p:nvPr/>
        </p:nvSpPr>
        <p:spPr>
          <a:xfrm>
            <a:off x="6140346" y="1459654"/>
            <a:ext cx="2252318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负责前端用户端和管理员端代码的编写，负责前后台代码的对接与测试，前台技术文档撰写</a:t>
            </a:r>
          </a:p>
        </p:txBody>
      </p:sp>
      <p:sp>
        <p:nvSpPr>
          <p:cNvPr id="83" name="矩形 23"/>
          <p:cNvSpPr txBox="1"/>
          <p:nvPr/>
        </p:nvSpPr>
        <p:spPr>
          <a:xfrm>
            <a:off x="6573731" y="2408781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段凤熙</a:t>
            </a:r>
          </a:p>
        </p:txBody>
      </p:sp>
      <p:sp>
        <p:nvSpPr>
          <p:cNvPr id="84" name="文本框 40"/>
          <p:cNvSpPr txBox="1"/>
          <p:nvPr/>
        </p:nvSpPr>
        <p:spPr>
          <a:xfrm>
            <a:off x="6573731" y="2606309"/>
            <a:ext cx="2252318" cy="5118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负责前端用户端代码的撰写，负责前台模块代码测试维护，负责测试文档编写</a:t>
            </a:r>
          </a:p>
        </p:txBody>
      </p:sp>
      <p:sp>
        <p:nvSpPr>
          <p:cNvPr id="85" name="矩形 27"/>
          <p:cNvSpPr txBox="1"/>
          <p:nvPr/>
        </p:nvSpPr>
        <p:spPr>
          <a:xfrm>
            <a:off x="1520045" y="1206188"/>
            <a:ext cx="1330247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章腾</a:t>
            </a:r>
          </a:p>
        </p:txBody>
      </p:sp>
      <p:sp>
        <p:nvSpPr>
          <p:cNvPr id="86" name="文本框 40"/>
          <p:cNvSpPr txBox="1"/>
          <p:nvPr/>
        </p:nvSpPr>
        <p:spPr>
          <a:xfrm>
            <a:off x="582015" y="1403717"/>
            <a:ext cx="2252317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/>
          <a:p>
            <a: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主要负责项目总体设计和逻辑设计，ppt制作,接口文档撰写和后台考试和管理员端代码编写</a:t>
            </a:r>
          </a:p>
        </p:txBody>
      </p:sp>
      <p:sp>
        <p:nvSpPr>
          <p:cNvPr id="87" name="矩形 29"/>
          <p:cNvSpPr txBox="1"/>
          <p:nvPr/>
        </p:nvSpPr>
        <p:spPr>
          <a:xfrm>
            <a:off x="1060291" y="2407136"/>
            <a:ext cx="1330246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唐伟嘉</a:t>
            </a:r>
          </a:p>
        </p:txBody>
      </p:sp>
      <p:sp>
        <p:nvSpPr>
          <p:cNvPr id="88" name="文本框 40"/>
          <p:cNvSpPr txBox="1"/>
          <p:nvPr/>
        </p:nvSpPr>
        <p:spPr>
          <a:xfrm>
            <a:off x="122261" y="2604666"/>
            <a:ext cx="2252317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负责后台代码的完善和测试，测试文档撰写负责后台代码与前台的对接工作，负责后台用户和组，数据库代码编写</a:t>
            </a:r>
          </a:p>
        </p:txBody>
      </p:sp>
      <p:sp>
        <p:nvSpPr>
          <p:cNvPr id="89" name="矩形 31"/>
          <p:cNvSpPr txBox="1"/>
          <p:nvPr/>
        </p:nvSpPr>
        <p:spPr>
          <a:xfrm>
            <a:off x="2222375" y="3743288"/>
            <a:ext cx="1330247" cy="3467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杜辉廉</a:t>
            </a:r>
          </a:p>
        </p:txBody>
      </p:sp>
      <p:sp>
        <p:nvSpPr>
          <p:cNvPr id="90" name="文本框 40"/>
          <p:cNvSpPr txBox="1"/>
          <p:nvPr/>
        </p:nvSpPr>
        <p:spPr>
          <a:xfrm>
            <a:off x="1836340" y="3940816"/>
            <a:ext cx="1700322" cy="778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 algn="r">
              <a:lnSpc>
                <a:spcPct val="150000"/>
              </a:lnSpc>
              <a:defRPr sz="10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负责需求文档和部分文档内容撰写，负责后台模块的单元测试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图片 4" descr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513687" y="-1977383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3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937639" y="-1041304"/>
            <a:ext cx="8960558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4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104315">
            <a:off x="-1248755" y="-843297"/>
            <a:ext cx="8960557" cy="5040313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9788566">
            <a:off x="-672706" y="38787"/>
            <a:ext cx="8960557" cy="50403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98" name="椭圆 6"/>
          <p:cNvGrpSpPr/>
          <p:nvPr/>
        </p:nvGrpSpPr>
        <p:grpSpPr>
          <a:xfrm>
            <a:off x="6660742" y="1962118"/>
            <a:ext cx="1440121" cy="1440122"/>
            <a:chOff x="0" y="0"/>
            <a:chExt cx="1440120" cy="1440120"/>
          </a:xfrm>
        </p:grpSpPr>
        <p:sp>
          <p:nvSpPr>
            <p:cNvPr id="96" name="圆形"/>
            <p:cNvSpPr/>
            <p:nvPr/>
          </p:nvSpPr>
          <p:spPr>
            <a:xfrm>
              <a:off x="-1" y="-1"/>
              <a:ext cx="1440122" cy="1440122"/>
            </a:xfrm>
            <a:prstGeom prst="ellipse">
              <a:avLst/>
            </a:prstGeom>
            <a:solidFill>
              <a:srgbClr val="595959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pPr>
              <a:endParaRPr/>
            </a:p>
          </p:txBody>
        </p:sp>
        <p:sp>
          <p:nvSpPr>
            <p:cNvPr id="97" name="2"/>
            <p:cNvSpPr txBox="1"/>
            <p:nvPr/>
          </p:nvSpPr>
          <p:spPr>
            <a:xfrm>
              <a:off x="210901" y="217140"/>
              <a:ext cx="1018318" cy="10058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 sz="6000">
                  <a:solidFill>
                    <a:srgbClr val="FFFFFF"/>
                  </a:solidFill>
                  <a:latin typeface="+mj-lt"/>
                  <a:ea typeface="+mj-ea"/>
                  <a:cs typeface="+mj-cs"/>
                  <a:sym typeface="印品黑体"/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99" name="文本框 7"/>
          <p:cNvSpPr txBox="1"/>
          <p:nvPr/>
        </p:nvSpPr>
        <p:spPr>
          <a:xfrm>
            <a:off x="5070114" y="3681407"/>
            <a:ext cx="31902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17B59E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关键技术及总体设计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1" animBg="1" advAuto="0"/>
      <p:bldP spid="99" grpId="2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50" descr="图片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文本框 51"/>
          <p:cNvSpPr txBox="1"/>
          <p:nvPr/>
        </p:nvSpPr>
        <p:spPr>
          <a:xfrm>
            <a:off x="468225" y="359975"/>
            <a:ext cx="3812343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项目进度安排(学期周数)</a:t>
            </a:r>
          </a:p>
        </p:txBody>
      </p:sp>
      <p:sp>
        <p:nvSpPr>
          <p:cNvPr id="103" name="Chevron 13"/>
          <p:cNvSpPr/>
          <p:nvPr/>
        </p:nvSpPr>
        <p:spPr>
          <a:xfrm>
            <a:off x="6689753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4" name="Oval 45"/>
          <p:cNvSpPr/>
          <p:nvPr/>
        </p:nvSpPr>
        <p:spPr>
          <a:xfrm>
            <a:off x="7432457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5" name="Chevron 12"/>
          <p:cNvSpPr/>
          <p:nvPr/>
        </p:nvSpPr>
        <p:spPr>
          <a:xfrm>
            <a:off x="5193119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6" name="Oval 44"/>
          <p:cNvSpPr/>
          <p:nvPr/>
        </p:nvSpPr>
        <p:spPr>
          <a:xfrm>
            <a:off x="5935822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7" name="Chevron 11"/>
          <p:cNvSpPr/>
          <p:nvPr/>
        </p:nvSpPr>
        <p:spPr>
          <a:xfrm>
            <a:off x="3696484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8" name="Oval 43"/>
          <p:cNvSpPr/>
          <p:nvPr/>
        </p:nvSpPr>
        <p:spPr>
          <a:xfrm>
            <a:off x="4439187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09" name="Chevron 10"/>
          <p:cNvSpPr/>
          <p:nvPr/>
        </p:nvSpPr>
        <p:spPr>
          <a:xfrm>
            <a:off x="2199850" y="1698772"/>
            <a:ext cx="1570647" cy="298686"/>
          </a:xfrm>
          <a:prstGeom prst="chevron">
            <a:avLst>
              <a:gd name="adj" fmla="val 32323"/>
            </a:avLst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0" name="Oval 42"/>
          <p:cNvSpPr/>
          <p:nvPr/>
        </p:nvSpPr>
        <p:spPr>
          <a:xfrm>
            <a:off x="2942552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1" name="Oval 15"/>
          <p:cNvSpPr/>
          <p:nvPr/>
        </p:nvSpPr>
        <p:spPr>
          <a:xfrm>
            <a:off x="1227143" y="2370814"/>
            <a:ext cx="522794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2" name="Oval 16"/>
          <p:cNvSpPr/>
          <p:nvPr/>
        </p:nvSpPr>
        <p:spPr>
          <a:xfrm>
            <a:off x="2723776" y="2370814"/>
            <a:ext cx="522793" cy="520437"/>
          </a:xfrm>
          <a:prstGeom prst="ellipse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3" name="Oval 17"/>
          <p:cNvSpPr/>
          <p:nvPr/>
        </p:nvSpPr>
        <p:spPr>
          <a:xfrm>
            <a:off x="4220412" y="2370814"/>
            <a:ext cx="522793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4" name="Oval 18"/>
          <p:cNvSpPr/>
          <p:nvPr/>
        </p:nvSpPr>
        <p:spPr>
          <a:xfrm>
            <a:off x="5717045" y="2370814"/>
            <a:ext cx="522794" cy="520437"/>
          </a:xfrm>
          <a:prstGeom prst="ellipse">
            <a:avLst/>
          </a:prstGeom>
          <a:solidFill>
            <a:srgbClr val="595959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5" name="Oval 19"/>
          <p:cNvSpPr/>
          <p:nvPr/>
        </p:nvSpPr>
        <p:spPr>
          <a:xfrm>
            <a:off x="7213680" y="2370814"/>
            <a:ext cx="522793" cy="520437"/>
          </a:xfrm>
          <a:prstGeom prst="ellipse">
            <a:avLst/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16" name="Rectangle 20"/>
          <p:cNvSpPr txBox="1"/>
          <p:nvPr/>
        </p:nvSpPr>
        <p:spPr>
          <a:xfrm>
            <a:off x="885495" y="1325415"/>
            <a:ext cx="12061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第二周-第四周</a:t>
            </a:r>
          </a:p>
        </p:txBody>
      </p:sp>
      <p:sp>
        <p:nvSpPr>
          <p:cNvPr id="117" name="Rectangle 21"/>
          <p:cNvSpPr txBox="1"/>
          <p:nvPr/>
        </p:nvSpPr>
        <p:spPr>
          <a:xfrm>
            <a:off x="2382127" y="1325415"/>
            <a:ext cx="1206102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第四周-第六周</a:t>
            </a:r>
          </a:p>
        </p:txBody>
      </p:sp>
      <p:sp>
        <p:nvSpPr>
          <p:cNvPr id="118" name="Rectangle 22"/>
          <p:cNvSpPr txBox="1"/>
          <p:nvPr/>
        </p:nvSpPr>
        <p:spPr>
          <a:xfrm>
            <a:off x="3789864" y="1325415"/>
            <a:ext cx="1383902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第八周-第十一周</a:t>
            </a:r>
          </a:p>
        </p:txBody>
      </p:sp>
      <p:sp>
        <p:nvSpPr>
          <p:cNvPr id="119" name="Rectangle 23"/>
          <p:cNvSpPr txBox="1"/>
          <p:nvPr/>
        </p:nvSpPr>
        <p:spPr>
          <a:xfrm>
            <a:off x="5197598" y="1325415"/>
            <a:ext cx="15617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第十一周-第十四周</a:t>
            </a:r>
          </a:p>
        </p:txBody>
      </p:sp>
      <p:sp>
        <p:nvSpPr>
          <p:cNvPr id="120" name="Rectangle 24"/>
          <p:cNvSpPr txBox="1"/>
          <p:nvPr/>
        </p:nvSpPr>
        <p:spPr>
          <a:xfrm>
            <a:off x="6694234" y="1325415"/>
            <a:ext cx="1561701" cy="3213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3695" tIns="33695" rIns="33695" bIns="33695">
            <a:spAutoFit/>
          </a:bodyPr>
          <a:lstStyle/>
          <a:p>
            <a:pPr algn="ctr">
              <a:defRPr sz="1400"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第十四周-第十五周</a:t>
            </a:r>
          </a:p>
        </p:txBody>
      </p:sp>
      <p:sp>
        <p:nvSpPr>
          <p:cNvPr id="121" name="Straight Connector 26"/>
          <p:cNvSpPr/>
          <p:nvPr/>
        </p:nvSpPr>
        <p:spPr>
          <a:xfrm flipV="1">
            <a:off x="1489809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2" name="Straight Connector 27"/>
          <p:cNvSpPr/>
          <p:nvPr/>
        </p:nvSpPr>
        <p:spPr>
          <a:xfrm flipV="1">
            <a:off x="2986443" y="1997456"/>
            <a:ext cx="1" cy="373358"/>
          </a:xfrm>
          <a:prstGeom prst="line">
            <a:avLst/>
          </a:prstGeom>
          <a:ln w="12700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3" name="Straight Connector 28"/>
          <p:cNvSpPr/>
          <p:nvPr/>
        </p:nvSpPr>
        <p:spPr>
          <a:xfrm flipV="1">
            <a:off x="4483077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4" name="Straight Connector 29"/>
          <p:cNvSpPr/>
          <p:nvPr/>
        </p:nvSpPr>
        <p:spPr>
          <a:xfrm flipV="1">
            <a:off x="5979712" y="1997456"/>
            <a:ext cx="1" cy="373358"/>
          </a:xfrm>
          <a:prstGeom prst="line">
            <a:avLst/>
          </a:prstGeom>
          <a:ln w="12700">
            <a:solidFill>
              <a:srgbClr val="595959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5" name="Straight Connector 30"/>
          <p:cNvSpPr/>
          <p:nvPr/>
        </p:nvSpPr>
        <p:spPr>
          <a:xfrm flipV="1">
            <a:off x="7476347" y="1997456"/>
            <a:ext cx="1" cy="373358"/>
          </a:xfrm>
          <a:prstGeom prst="line">
            <a:avLst/>
          </a:prstGeom>
          <a:ln w="12700">
            <a:solidFill>
              <a:srgbClr val="17B59E"/>
            </a:solidFill>
            <a:miter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26" name="Chevron 4"/>
          <p:cNvSpPr/>
          <p:nvPr/>
        </p:nvSpPr>
        <p:spPr>
          <a:xfrm>
            <a:off x="703215" y="1698772"/>
            <a:ext cx="1570648" cy="298686"/>
          </a:xfrm>
          <a:prstGeom prst="chevron">
            <a:avLst>
              <a:gd name="adj" fmla="val 32323"/>
            </a:avLst>
          </a:prstGeom>
          <a:solidFill>
            <a:srgbClr val="17B59E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27" name="Oval 41"/>
          <p:cNvSpPr/>
          <p:nvPr/>
        </p:nvSpPr>
        <p:spPr>
          <a:xfrm>
            <a:off x="1445919" y="1796634"/>
            <a:ext cx="85243" cy="84859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 sz="24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pic>
        <p:nvPicPr>
          <p:cNvPr id="128" name="Picture 48" descr="Picture 4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402" y="2464446"/>
            <a:ext cx="246276" cy="3331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Picture 49" descr="Picture 4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1589" y="2468185"/>
            <a:ext cx="327168" cy="3256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Picture 50" descr="Picture 5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8452" y="2520683"/>
            <a:ext cx="346712" cy="2206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Picture 51" descr="Picture 5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01409" y="2453148"/>
            <a:ext cx="354067" cy="355766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Freeform 18"/>
          <p:cNvSpPr/>
          <p:nvPr/>
        </p:nvSpPr>
        <p:spPr>
          <a:xfrm>
            <a:off x="7330485" y="2590805"/>
            <a:ext cx="167957" cy="57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87"/>
                  <a:pt x="16756" y="21600"/>
                  <a:pt x="10800" y="21600"/>
                </a:cubicBezTo>
                <a:cubicBezTo>
                  <a:pt x="4824" y="21600"/>
                  <a:pt x="0" y="16787"/>
                  <a:pt x="0" y="10800"/>
                </a:cubicBezTo>
                <a:cubicBezTo>
                  <a:pt x="0" y="4872"/>
                  <a:pt x="4824" y="0"/>
                  <a:pt x="10800" y="0"/>
                </a:cubicBezTo>
                <a:cubicBezTo>
                  <a:pt x="16756" y="0"/>
                  <a:pt x="21600" y="4872"/>
                  <a:pt x="21600" y="10800"/>
                </a:cubicBezTo>
                <a:close/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3" name="Freeform 19"/>
          <p:cNvSpPr/>
          <p:nvPr/>
        </p:nvSpPr>
        <p:spPr>
          <a:xfrm>
            <a:off x="7330485" y="2619718"/>
            <a:ext cx="167957" cy="158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17704"/>
                </a:lnTo>
                <a:cubicBezTo>
                  <a:pt x="21600" y="19864"/>
                  <a:pt x="16756" y="21600"/>
                  <a:pt x="10800" y="21600"/>
                </a:cubicBezTo>
                <a:cubicBezTo>
                  <a:pt x="4824" y="21600"/>
                  <a:pt x="0" y="19864"/>
                  <a:pt x="0" y="17704"/>
                </a:cubicBezTo>
                <a:lnTo>
                  <a:pt x="0" y="0"/>
                </a:ln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4" name="Freeform 20"/>
          <p:cNvSpPr/>
          <p:nvPr/>
        </p:nvSpPr>
        <p:spPr>
          <a:xfrm>
            <a:off x="7330485" y="2707718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56" y="21600"/>
                  <a:pt x="10800" y="21600"/>
                </a:cubicBezTo>
                <a:cubicBezTo>
                  <a:pt x="482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5" name="Freeform 21"/>
          <p:cNvSpPr/>
          <p:nvPr/>
        </p:nvSpPr>
        <p:spPr>
          <a:xfrm>
            <a:off x="7330485" y="2664974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56" y="21600"/>
                  <a:pt x="10800" y="21600"/>
                </a:cubicBezTo>
                <a:cubicBezTo>
                  <a:pt x="482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6" name="Freeform 22"/>
          <p:cNvSpPr/>
          <p:nvPr/>
        </p:nvSpPr>
        <p:spPr>
          <a:xfrm>
            <a:off x="7451715" y="2483947"/>
            <a:ext cx="167957" cy="57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0800"/>
                </a:moveTo>
                <a:cubicBezTo>
                  <a:pt x="21600" y="16728"/>
                  <a:pt x="16776" y="21600"/>
                  <a:pt x="10800" y="21600"/>
                </a:cubicBezTo>
                <a:cubicBezTo>
                  <a:pt x="4844" y="21600"/>
                  <a:pt x="0" y="16728"/>
                  <a:pt x="0" y="10800"/>
                </a:cubicBezTo>
                <a:cubicBezTo>
                  <a:pt x="0" y="4813"/>
                  <a:pt x="4844" y="0"/>
                  <a:pt x="10800" y="0"/>
                </a:cubicBezTo>
                <a:cubicBezTo>
                  <a:pt x="16776" y="0"/>
                  <a:pt x="21600" y="4813"/>
                  <a:pt x="21600" y="10800"/>
                </a:cubicBezTo>
                <a:close/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7" name="Freeform 23"/>
          <p:cNvSpPr/>
          <p:nvPr/>
        </p:nvSpPr>
        <p:spPr>
          <a:xfrm flipV="1">
            <a:off x="7451715" y="2512861"/>
            <a:ext cx="1" cy="80458"/>
          </a:xfrm>
          <a:prstGeom prst="line">
            <a:avLst/>
          </a:pr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38" name="Freeform 24"/>
          <p:cNvSpPr/>
          <p:nvPr/>
        </p:nvSpPr>
        <p:spPr>
          <a:xfrm>
            <a:off x="7498440" y="2512861"/>
            <a:ext cx="121232" cy="2086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21600" y="18634"/>
                </a:lnTo>
                <a:cubicBezTo>
                  <a:pt x="21600" y="20278"/>
                  <a:pt x="14871" y="21600"/>
                  <a:pt x="6535" y="21600"/>
                </a:cubicBezTo>
                <a:cubicBezTo>
                  <a:pt x="4209" y="21600"/>
                  <a:pt x="1966" y="21503"/>
                  <a:pt x="0" y="2131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39" name="Freeform 25"/>
          <p:cNvSpPr/>
          <p:nvPr/>
        </p:nvSpPr>
        <p:spPr>
          <a:xfrm>
            <a:off x="7498440" y="2651148"/>
            <a:ext cx="121232" cy="276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4871" y="21600"/>
                  <a:pt x="6535" y="21600"/>
                </a:cubicBezTo>
                <a:cubicBezTo>
                  <a:pt x="4209" y="21600"/>
                  <a:pt x="1966" y="20896"/>
                  <a:pt x="0" y="19487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0" name="Freeform 26"/>
          <p:cNvSpPr/>
          <p:nvPr/>
        </p:nvSpPr>
        <p:spPr>
          <a:xfrm>
            <a:off x="7498440" y="2605889"/>
            <a:ext cx="121232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4871" y="21600"/>
                  <a:pt x="6535" y="21600"/>
                </a:cubicBezTo>
                <a:cubicBezTo>
                  <a:pt x="4209" y="21600"/>
                  <a:pt x="1966" y="20896"/>
                  <a:pt x="0" y="19487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1" name="Freeform 27"/>
          <p:cNvSpPr/>
          <p:nvPr/>
        </p:nvSpPr>
        <p:spPr>
          <a:xfrm>
            <a:off x="7451715" y="2561889"/>
            <a:ext cx="167957" cy="289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600" y="11974"/>
                  <a:pt x="16776" y="21600"/>
                  <a:pt x="10800" y="21600"/>
                </a:cubicBezTo>
                <a:cubicBezTo>
                  <a:pt x="4844" y="21600"/>
                  <a:pt x="0" y="11974"/>
                  <a:pt x="0" y="0"/>
                </a:cubicBezTo>
              </a:path>
            </a:pathLst>
          </a:custGeom>
          <a:ln cap="rnd">
            <a:solidFill>
              <a:srgbClr val="FFFFFF"/>
            </a:solidFill>
          </a:ln>
        </p:spPr>
        <p:txBody>
          <a:bodyPr lIns="45719" rIns="45719"/>
          <a:lstStyle/>
          <a:p>
            <a:pPr>
              <a:defRPr sz="2400"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42" name="Text Placeholder 1"/>
          <p:cNvSpPr txBox="1"/>
          <p:nvPr/>
        </p:nvSpPr>
        <p:spPr>
          <a:xfrm>
            <a:off x="752902" y="3139299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项目初步讨论与需求分析，初步任务规划</a:t>
            </a:r>
          </a:p>
        </p:txBody>
      </p:sp>
      <p:sp>
        <p:nvSpPr>
          <p:cNvPr id="143" name="Text Placeholder 1"/>
          <p:cNvSpPr txBox="1"/>
          <p:nvPr/>
        </p:nvSpPr>
        <p:spPr>
          <a:xfrm>
            <a:off x="2292156" y="3197665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原型设计和数据库设计，概要设计，逻辑设计</a:t>
            </a:r>
          </a:p>
        </p:txBody>
      </p:sp>
      <p:sp>
        <p:nvSpPr>
          <p:cNvPr id="144" name="Text Placeholder 1"/>
          <p:cNvSpPr txBox="1"/>
          <p:nvPr/>
        </p:nvSpPr>
        <p:spPr>
          <a:xfrm>
            <a:off x="3773877" y="2946690"/>
            <a:ext cx="1386032" cy="127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技术选型完毕，基础设施编写完毕，中期项目汇报，文档统筹，进度统筹</a:t>
            </a:r>
          </a:p>
        </p:txBody>
      </p:sp>
      <p:sp>
        <p:nvSpPr>
          <p:cNvPr id="145" name="Text Placeholder 1"/>
          <p:cNvSpPr txBox="1"/>
          <p:nvPr/>
        </p:nvSpPr>
        <p:spPr>
          <a:xfrm>
            <a:off x="5255597" y="3066762"/>
            <a:ext cx="138603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>
            <a:lvl1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前后端代码主体编写，测试，对接，修正，写入测试文档</a:t>
            </a:r>
          </a:p>
        </p:txBody>
      </p:sp>
      <p:sp>
        <p:nvSpPr>
          <p:cNvPr id="146" name="Text Placeholder 1"/>
          <p:cNvSpPr txBox="1"/>
          <p:nvPr/>
        </p:nvSpPr>
        <p:spPr>
          <a:xfrm>
            <a:off x="6737316" y="3193762"/>
            <a:ext cx="1386032" cy="76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0" tIns="0" rIns="0" bIns="0" anchor="ctr">
            <a:spAutoFit/>
          </a:bodyPr>
          <a:lstStyle/>
          <a:p>
            <a:pPr algn="ctr">
              <a:defRPr sz="1400">
                <a:solidFill>
                  <a:srgbClr val="262626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产品流程检验，制作答辩ppt，完善部分文档内容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 21" descr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文本框 22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总体设计</a:t>
            </a:r>
          </a:p>
        </p:txBody>
      </p:sp>
      <p:sp>
        <p:nvSpPr>
          <p:cNvPr id="150" name="文本框 23"/>
          <p:cNvSpPr txBox="1"/>
          <p:nvPr/>
        </p:nvSpPr>
        <p:spPr>
          <a:xfrm>
            <a:off x="1980351" y="1368059"/>
            <a:ext cx="417635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Calibri"/>
                <a:ea typeface="Calibri"/>
                <a:cs typeface="Calibri"/>
                <a:sym typeface="Calibri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用那两幅图替代</a:t>
            </a:r>
          </a:p>
        </p:txBody>
      </p:sp>
      <p:pic>
        <p:nvPicPr>
          <p:cNvPr id="151" name="图片 1" descr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200" y="821689"/>
            <a:ext cx="7390131" cy="39890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019" y="333375"/>
            <a:ext cx="8333742" cy="43738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:a14="http://schemas.microsoft.com/office/drawing/2010/main" xmlns:m="http://schemas.openxmlformats.org/officeDocument/2006/math"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图片 17" descr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119271">
            <a:off x="-823015" y="-2354957"/>
            <a:ext cx="4998339" cy="281156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文本框 18"/>
          <p:cNvSpPr txBox="1"/>
          <p:nvPr/>
        </p:nvSpPr>
        <p:spPr>
          <a:xfrm>
            <a:off x="468226" y="359975"/>
            <a:ext cx="1475741" cy="510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 spc="300">
                <a:solidFill>
                  <a:srgbClr val="595959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产品优势</a:t>
            </a:r>
          </a:p>
        </p:txBody>
      </p:sp>
      <p:sp>
        <p:nvSpPr>
          <p:cNvPr id="157" name="圆角矩形 6"/>
          <p:cNvSpPr/>
          <p:nvPr/>
        </p:nvSpPr>
        <p:spPr>
          <a:xfrm>
            <a:off x="961170" y="1311312"/>
            <a:ext cx="3186287" cy="1208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17B59E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58" name="圆角矩形 6"/>
          <p:cNvSpPr/>
          <p:nvPr/>
        </p:nvSpPr>
        <p:spPr>
          <a:xfrm>
            <a:off x="4853668" y="1311312"/>
            <a:ext cx="3186288" cy="12088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17B59E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59" name="圆角矩形 6"/>
          <p:cNvSpPr/>
          <p:nvPr/>
        </p:nvSpPr>
        <p:spPr>
          <a:xfrm>
            <a:off x="961170" y="2943412"/>
            <a:ext cx="3186287" cy="12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595959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60" name="圆角矩形 6"/>
          <p:cNvSpPr/>
          <p:nvPr/>
        </p:nvSpPr>
        <p:spPr>
          <a:xfrm>
            <a:off x="4853668" y="2943412"/>
            <a:ext cx="3186288" cy="12088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665" y="0"/>
                </a:moveTo>
                <a:lnTo>
                  <a:pt x="19344" y="0"/>
                </a:lnTo>
                <a:cubicBezTo>
                  <a:pt x="20590" y="0"/>
                  <a:pt x="21600" y="3221"/>
                  <a:pt x="21600" y="7195"/>
                </a:cubicBezTo>
                <a:lnTo>
                  <a:pt x="21600" y="14405"/>
                </a:lnTo>
                <a:cubicBezTo>
                  <a:pt x="21600" y="18379"/>
                  <a:pt x="20590" y="21600"/>
                  <a:pt x="19344" y="21600"/>
                </a:cubicBezTo>
                <a:lnTo>
                  <a:pt x="1475" y="21600"/>
                </a:lnTo>
                <a:cubicBezTo>
                  <a:pt x="661" y="21600"/>
                  <a:pt x="0" y="19494"/>
                  <a:pt x="0" y="16896"/>
                </a:cubicBezTo>
                <a:lnTo>
                  <a:pt x="0" y="12181"/>
                </a:lnTo>
                <a:cubicBezTo>
                  <a:pt x="0" y="9583"/>
                  <a:pt x="661" y="7477"/>
                  <a:pt x="1475" y="7477"/>
                </a:cubicBezTo>
                <a:lnTo>
                  <a:pt x="4950" y="7477"/>
                </a:lnTo>
                <a:lnTo>
                  <a:pt x="4950" y="9812"/>
                </a:lnTo>
                <a:lnTo>
                  <a:pt x="1769" y="9812"/>
                </a:lnTo>
                <a:cubicBezTo>
                  <a:pt x="1224" y="9812"/>
                  <a:pt x="782" y="11222"/>
                  <a:pt x="782" y="12961"/>
                </a:cubicBezTo>
                <a:lnTo>
                  <a:pt x="782" y="16116"/>
                </a:lnTo>
                <a:cubicBezTo>
                  <a:pt x="782" y="17855"/>
                  <a:pt x="1224" y="19265"/>
                  <a:pt x="1769" y="19265"/>
                </a:cubicBezTo>
                <a:lnTo>
                  <a:pt x="4950" y="19265"/>
                </a:lnTo>
                <a:lnTo>
                  <a:pt x="4950" y="19268"/>
                </a:lnTo>
                <a:lnTo>
                  <a:pt x="19049" y="19268"/>
                </a:lnTo>
                <a:cubicBezTo>
                  <a:pt x="20026" y="19268"/>
                  <a:pt x="20818" y="16743"/>
                  <a:pt x="20818" y="13627"/>
                </a:cubicBezTo>
                <a:lnTo>
                  <a:pt x="20818" y="7973"/>
                </a:lnTo>
                <a:cubicBezTo>
                  <a:pt x="20818" y="4857"/>
                  <a:pt x="20026" y="2332"/>
                  <a:pt x="19049" y="2332"/>
                </a:cubicBezTo>
                <a:lnTo>
                  <a:pt x="4665" y="2332"/>
                </a:lnTo>
                <a:cubicBezTo>
                  <a:pt x="4663" y="1865"/>
                  <a:pt x="5144" y="1728"/>
                  <a:pt x="5143" y="1261"/>
                </a:cubicBezTo>
                <a:cubicBezTo>
                  <a:pt x="5144" y="951"/>
                  <a:pt x="4663" y="311"/>
                  <a:pt x="4665" y="0"/>
                </a:cubicBezTo>
                <a:close/>
              </a:path>
            </a:pathLst>
          </a:custGeom>
          <a:solidFill>
            <a:srgbClr val="595959"/>
          </a:solidFill>
          <a:ln w="28575">
            <a:solidFill>
              <a:srgbClr val="FFFFFF"/>
            </a:solidFill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endParaRPr/>
          </a:p>
        </p:txBody>
      </p:sp>
      <p:sp>
        <p:nvSpPr>
          <p:cNvPr id="161" name="文本框 14"/>
          <p:cNvSpPr txBox="1"/>
          <p:nvPr/>
        </p:nvSpPr>
        <p:spPr>
          <a:xfrm>
            <a:off x="1135857" y="1915734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01</a:t>
            </a:r>
          </a:p>
        </p:txBody>
      </p:sp>
      <p:sp>
        <p:nvSpPr>
          <p:cNvPr id="162" name="文本框 15"/>
          <p:cNvSpPr txBox="1"/>
          <p:nvPr/>
        </p:nvSpPr>
        <p:spPr>
          <a:xfrm>
            <a:off x="1660922" y="1640291"/>
            <a:ext cx="2263593" cy="9055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基于手机端的测试平台，即启即用，当堂测试</a:t>
            </a:r>
          </a:p>
        </p:txBody>
      </p:sp>
      <p:sp>
        <p:nvSpPr>
          <p:cNvPr id="163" name="文本框 17"/>
          <p:cNvSpPr txBox="1"/>
          <p:nvPr/>
        </p:nvSpPr>
        <p:spPr>
          <a:xfrm>
            <a:off x="5082752" y="1915734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02</a:t>
            </a:r>
          </a:p>
        </p:txBody>
      </p:sp>
      <p:sp>
        <p:nvSpPr>
          <p:cNvPr id="164" name="文本框 18"/>
          <p:cNvSpPr txBox="1"/>
          <p:nvPr/>
        </p:nvSpPr>
        <p:spPr>
          <a:xfrm>
            <a:off x="5642318" y="1667299"/>
            <a:ext cx="1981832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基于微信小程序，用户免下载</a:t>
            </a:r>
          </a:p>
        </p:txBody>
      </p:sp>
      <p:sp>
        <p:nvSpPr>
          <p:cNvPr id="165" name="文本框 20"/>
          <p:cNvSpPr txBox="1"/>
          <p:nvPr/>
        </p:nvSpPr>
        <p:spPr>
          <a:xfrm>
            <a:off x="1135857" y="3543627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03</a:t>
            </a:r>
          </a:p>
        </p:txBody>
      </p:sp>
      <p:sp>
        <p:nvSpPr>
          <p:cNvPr id="166" name="文本框 21"/>
          <p:cNvSpPr txBox="1"/>
          <p:nvPr/>
        </p:nvSpPr>
        <p:spPr>
          <a:xfrm>
            <a:off x="1685236" y="3323595"/>
            <a:ext cx="2119433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题目实时保存，防止意外退出</a:t>
            </a:r>
          </a:p>
        </p:txBody>
      </p:sp>
      <p:sp>
        <p:nvSpPr>
          <p:cNvPr id="167" name="文本框 23"/>
          <p:cNvSpPr txBox="1"/>
          <p:nvPr/>
        </p:nvSpPr>
        <p:spPr>
          <a:xfrm>
            <a:off x="5065948" y="3543627"/>
            <a:ext cx="525067" cy="4356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2400">
                <a:solidFill>
                  <a:srgbClr val="0D0D0D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04</a:t>
            </a:r>
          </a:p>
        </p:txBody>
      </p:sp>
      <p:sp>
        <p:nvSpPr>
          <p:cNvPr id="168" name="文本框 24"/>
          <p:cNvSpPr txBox="1"/>
          <p:nvPr/>
        </p:nvSpPr>
        <p:spPr>
          <a:xfrm>
            <a:off x="5642318" y="3323594"/>
            <a:ext cx="1862816" cy="626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3695" tIns="33695" rIns="33695" bIns="33695">
            <a:spAutoFit/>
          </a:bodyPr>
          <a:lstStyle>
            <a:lvl1pPr>
              <a:defRPr sz="1600"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r>
              <a:t>可支持多种题目类型，包括主观题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833F"/>
      </a:accent1>
      <a:accent2>
        <a:srgbClr val="D24977"/>
      </a:accent2>
      <a:accent3>
        <a:srgbClr val="1D4923"/>
      </a:accent3>
      <a:accent4>
        <a:srgbClr val="762943"/>
      </a:accent4>
      <a:accent5>
        <a:srgbClr val="16381B"/>
      </a:accent5>
      <a:accent6>
        <a:srgbClr val="5A1F33"/>
      </a:accent6>
      <a:hlink>
        <a:srgbClr val="0000FF"/>
      </a:hlink>
      <a:folHlink>
        <a:srgbClr val="FF00FF"/>
      </a:folHlink>
    </a:clrScheme>
    <a:fontScheme name="Office Theme">
      <a:majorFont>
        <a:latin typeface="印品黑体"/>
        <a:ea typeface="印品黑体"/>
        <a:cs typeface="印品黑体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4833F"/>
      </a:accent1>
      <a:accent2>
        <a:srgbClr val="D24977"/>
      </a:accent2>
      <a:accent3>
        <a:srgbClr val="1D4923"/>
      </a:accent3>
      <a:accent4>
        <a:srgbClr val="762943"/>
      </a:accent4>
      <a:accent5>
        <a:srgbClr val="16381B"/>
      </a:accent5>
      <a:accent6>
        <a:srgbClr val="5A1F33"/>
      </a:accent6>
      <a:hlink>
        <a:srgbClr val="0000FF"/>
      </a:hlink>
      <a:folHlink>
        <a:srgbClr val="FF00FF"/>
      </a:folHlink>
    </a:clrScheme>
    <a:fontScheme name="Office Theme">
      <a:majorFont>
        <a:latin typeface="印品黑体"/>
        <a:ea typeface="印品黑体"/>
        <a:cs typeface="印品黑体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445</Words>
  <Application>Microsoft Office PowerPoint</Application>
  <PresentationFormat>自定义</PresentationFormat>
  <Paragraphs>121</Paragraphs>
  <Slides>19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黑体</vt:lpstr>
      <vt:lpstr>宋体</vt:lpstr>
      <vt:lpstr>微软雅黑</vt:lpstr>
      <vt:lpstr>印品黑体</vt:lpstr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腾 章</cp:lastModifiedBy>
  <cp:revision>2</cp:revision>
  <dcterms:modified xsi:type="dcterms:W3CDTF">2020-06-08T02:44:19Z</dcterms:modified>
</cp:coreProperties>
</file>